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3855700" cy="5588000"/>
  <p:notesSz cx="13855700" cy="558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524" y="109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oup 192">
            <a:extLst>
              <a:ext uri="{FF2B5EF4-FFF2-40B4-BE49-F238E27FC236}">
                <a16:creationId xmlns:a16="http://schemas.microsoft.com/office/drawing/2014/main" id="{28707AE3-CA92-4B8D-98CA-D0EF34DA2C42}"/>
              </a:ext>
            </a:extLst>
          </p:cNvPr>
          <p:cNvGrpSpPr/>
          <p:nvPr/>
        </p:nvGrpSpPr>
        <p:grpSpPr>
          <a:xfrm>
            <a:off x="-82550" y="-101600"/>
            <a:ext cx="13995549" cy="5334000"/>
            <a:chOff x="-82550" y="-101600"/>
            <a:chExt cx="13995549" cy="5334000"/>
          </a:xfrm>
        </p:grpSpPr>
        <p:sp>
          <p:nvSpPr>
            <p:cNvPr id="747" name="object 747"/>
            <p:cNvSpPr/>
            <p:nvPr/>
          </p:nvSpPr>
          <p:spPr>
            <a:xfrm>
              <a:off x="1385142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0" name="object 710"/>
            <p:cNvSpPr/>
            <p:nvPr/>
          </p:nvSpPr>
          <p:spPr>
            <a:xfrm>
              <a:off x="1261410" y="4411374"/>
              <a:ext cx="375022" cy="124461"/>
            </a:xfrm>
            <a:custGeom>
              <a:avLst/>
              <a:gdLst/>
              <a:ahLst/>
              <a:cxnLst/>
              <a:rect l="l" t="t" r="r" b="b"/>
              <a:pathLst>
                <a:path w="375022" h="124461">
                  <a:moveTo>
                    <a:pt x="0" y="124461"/>
                  </a:moveTo>
                  <a:lnTo>
                    <a:pt x="375022" y="124461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24461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1" name="object 711"/>
            <p:cNvSpPr/>
            <p:nvPr/>
          </p:nvSpPr>
          <p:spPr>
            <a:xfrm>
              <a:off x="1261410" y="4411374"/>
              <a:ext cx="375022" cy="124461"/>
            </a:xfrm>
            <a:custGeom>
              <a:avLst/>
              <a:gdLst/>
              <a:ahLst/>
              <a:cxnLst/>
              <a:rect l="l" t="t" r="r" b="b"/>
              <a:pathLst>
                <a:path w="375022" h="124461">
                  <a:moveTo>
                    <a:pt x="0" y="124461"/>
                  </a:moveTo>
                  <a:lnTo>
                    <a:pt x="375022" y="124461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24461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2" name="object 712"/>
            <p:cNvSpPr/>
            <p:nvPr/>
          </p:nvSpPr>
          <p:spPr>
            <a:xfrm>
              <a:off x="1644087" y="4329039"/>
              <a:ext cx="375022" cy="191598"/>
            </a:xfrm>
            <a:custGeom>
              <a:avLst/>
              <a:gdLst/>
              <a:ahLst/>
              <a:cxnLst/>
              <a:rect l="l" t="t" r="r" b="b"/>
              <a:pathLst>
                <a:path w="375022" h="191598">
                  <a:moveTo>
                    <a:pt x="0" y="191598"/>
                  </a:moveTo>
                  <a:lnTo>
                    <a:pt x="375022" y="19159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91598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3" name="object 713"/>
            <p:cNvSpPr/>
            <p:nvPr/>
          </p:nvSpPr>
          <p:spPr>
            <a:xfrm>
              <a:off x="1644087" y="4329039"/>
              <a:ext cx="375022" cy="191598"/>
            </a:xfrm>
            <a:custGeom>
              <a:avLst/>
              <a:gdLst/>
              <a:ahLst/>
              <a:cxnLst/>
              <a:rect l="l" t="t" r="r" b="b"/>
              <a:pathLst>
                <a:path w="375022" h="191598">
                  <a:moveTo>
                    <a:pt x="0" y="191598"/>
                  </a:moveTo>
                  <a:lnTo>
                    <a:pt x="375022" y="19159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91598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4" name="object 714"/>
            <p:cNvSpPr/>
            <p:nvPr/>
          </p:nvSpPr>
          <p:spPr>
            <a:xfrm>
              <a:off x="1448922" y="4535836"/>
              <a:ext cx="0" cy="24440"/>
            </a:xfrm>
            <a:custGeom>
              <a:avLst/>
              <a:gdLst/>
              <a:ahLst/>
              <a:cxnLst/>
              <a:rect l="l" t="t" r="r" b="b"/>
              <a:pathLst>
                <a:path h="24440">
                  <a:moveTo>
                    <a:pt x="0" y="0"/>
                  </a:moveTo>
                  <a:lnTo>
                    <a:pt x="0" y="2444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5" name="object 715"/>
            <p:cNvSpPr/>
            <p:nvPr/>
          </p:nvSpPr>
          <p:spPr>
            <a:xfrm>
              <a:off x="1448922" y="4227717"/>
              <a:ext cx="0" cy="183657"/>
            </a:xfrm>
            <a:custGeom>
              <a:avLst/>
              <a:gdLst/>
              <a:ahLst/>
              <a:cxnLst/>
              <a:rect l="l" t="t" r="r" b="b"/>
              <a:pathLst>
                <a:path h="183657">
                  <a:moveTo>
                    <a:pt x="0" y="183657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6" name="object 716"/>
            <p:cNvSpPr/>
            <p:nvPr/>
          </p:nvSpPr>
          <p:spPr>
            <a:xfrm>
              <a:off x="1355166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7" name="object 717"/>
            <p:cNvSpPr/>
            <p:nvPr/>
          </p:nvSpPr>
          <p:spPr>
            <a:xfrm>
              <a:off x="1355166" y="4227717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8" name="object 718"/>
            <p:cNvSpPr/>
            <p:nvPr/>
          </p:nvSpPr>
          <p:spPr>
            <a:xfrm>
              <a:off x="1417172" y="419092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9" name="object 719"/>
            <p:cNvSpPr/>
            <p:nvPr/>
          </p:nvSpPr>
          <p:spPr>
            <a:xfrm>
              <a:off x="1417172" y="419092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0" name="object 720"/>
            <p:cNvSpPr/>
            <p:nvPr/>
          </p:nvSpPr>
          <p:spPr>
            <a:xfrm>
              <a:off x="1417172" y="416183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1" name="object 721"/>
            <p:cNvSpPr/>
            <p:nvPr/>
          </p:nvSpPr>
          <p:spPr>
            <a:xfrm>
              <a:off x="1417172" y="416183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2" name="object 722"/>
            <p:cNvSpPr/>
            <p:nvPr/>
          </p:nvSpPr>
          <p:spPr>
            <a:xfrm>
              <a:off x="1417172" y="41778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3" name="object 723"/>
            <p:cNvSpPr/>
            <p:nvPr/>
          </p:nvSpPr>
          <p:spPr>
            <a:xfrm>
              <a:off x="1417172" y="41778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4" name="object 724"/>
            <p:cNvSpPr/>
            <p:nvPr/>
          </p:nvSpPr>
          <p:spPr>
            <a:xfrm>
              <a:off x="1417172" y="40593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5" name="object 725"/>
            <p:cNvSpPr/>
            <p:nvPr/>
          </p:nvSpPr>
          <p:spPr>
            <a:xfrm>
              <a:off x="1417172" y="40593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6" name="object 726"/>
            <p:cNvSpPr/>
            <p:nvPr/>
          </p:nvSpPr>
          <p:spPr>
            <a:xfrm>
              <a:off x="1417172" y="404793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7" name="object 727"/>
            <p:cNvSpPr/>
            <p:nvPr/>
          </p:nvSpPr>
          <p:spPr>
            <a:xfrm>
              <a:off x="1417172" y="404793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8" name="object 728"/>
            <p:cNvSpPr/>
            <p:nvPr/>
          </p:nvSpPr>
          <p:spPr>
            <a:xfrm>
              <a:off x="1417172" y="400333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9" name="object 729"/>
            <p:cNvSpPr/>
            <p:nvPr/>
          </p:nvSpPr>
          <p:spPr>
            <a:xfrm>
              <a:off x="1417172" y="400333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0" name="object 730"/>
            <p:cNvSpPr/>
            <p:nvPr/>
          </p:nvSpPr>
          <p:spPr>
            <a:xfrm>
              <a:off x="1417172" y="4156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1" name="object 731"/>
            <p:cNvSpPr/>
            <p:nvPr/>
          </p:nvSpPr>
          <p:spPr>
            <a:xfrm>
              <a:off x="1417172" y="4156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2" name="object 732"/>
            <p:cNvSpPr/>
            <p:nvPr/>
          </p:nvSpPr>
          <p:spPr>
            <a:xfrm>
              <a:off x="1831598" y="4520638"/>
              <a:ext cx="0" cy="39638"/>
            </a:xfrm>
            <a:custGeom>
              <a:avLst/>
              <a:gdLst/>
              <a:ahLst/>
              <a:cxnLst/>
              <a:rect l="l" t="t" r="r" b="b"/>
              <a:pathLst>
                <a:path h="39638">
                  <a:moveTo>
                    <a:pt x="0" y="0"/>
                  </a:moveTo>
                  <a:lnTo>
                    <a:pt x="0" y="39638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3" name="object 733"/>
            <p:cNvSpPr/>
            <p:nvPr/>
          </p:nvSpPr>
          <p:spPr>
            <a:xfrm>
              <a:off x="1831598" y="4047071"/>
              <a:ext cx="0" cy="281968"/>
            </a:xfrm>
            <a:custGeom>
              <a:avLst/>
              <a:gdLst/>
              <a:ahLst/>
              <a:cxnLst/>
              <a:rect l="l" t="t" r="r" b="b"/>
              <a:pathLst>
                <a:path h="281968">
                  <a:moveTo>
                    <a:pt x="0" y="281968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4" name="object 734"/>
            <p:cNvSpPr/>
            <p:nvPr/>
          </p:nvSpPr>
          <p:spPr>
            <a:xfrm>
              <a:off x="1737843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5" name="object 735"/>
            <p:cNvSpPr/>
            <p:nvPr/>
          </p:nvSpPr>
          <p:spPr>
            <a:xfrm>
              <a:off x="1737843" y="4047071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6" name="object 736"/>
            <p:cNvSpPr/>
            <p:nvPr/>
          </p:nvSpPr>
          <p:spPr>
            <a:xfrm>
              <a:off x="1799848" y="398230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7" name="object 737"/>
            <p:cNvSpPr/>
            <p:nvPr/>
          </p:nvSpPr>
          <p:spPr>
            <a:xfrm>
              <a:off x="1799848" y="398230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8" name="object 738"/>
            <p:cNvSpPr/>
            <p:nvPr/>
          </p:nvSpPr>
          <p:spPr>
            <a:xfrm>
              <a:off x="1799848" y="394548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9" name="object 739"/>
            <p:cNvSpPr/>
            <p:nvPr/>
          </p:nvSpPr>
          <p:spPr>
            <a:xfrm>
              <a:off x="1799848" y="394548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0" name="object 740"/>
            <p:cNvSpPr/>
            <p:nvPr/>
          </p:nvSpPr>
          <p:spPr>
            <a:xfrm>
              <a:off x="1799848" y="39102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1" name="object 741"/>
            <p:cNvSpPr/>
            <p:nvPr/>
          </p:nvSpPr>
          <p:spPr>
            <a:xfrm>
              <a:off x="1799848" y="39102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2" name="object 742"/>
            <p:cNvSpPr/>
            <p:nvPr/>
          </p:nvSpPr>
          <p:spPr>
            <a:xfrm>
              <a:off x="1799848" y="39522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3" name="object 743"/>
            <p:cNvSpPr/>
            <p:nvPr/>
          </p:nvSpPr>
          <p:spPr>
            <a:xfrm>
              <a:off x="1799848" y="39522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4" name="object 744"/>
            <p:cNvSpPr/>
            <p:nvPr/>
          </p:nvSpPr>
          <p:spPr>
            <a:xfrm>
              <a:off x="1261410" y="4491063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5" name="object 745"/>
            <p:cNvSpPr/>
            <p:nvPr/>
          </p:nvSpPr>
          <p:spPr>
            <a:xfrm>
              <a:off x="1644087" y="4453478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6" name="object 696"/>
            <p:cNvSpPr/>
            <p:nvPr/>
          </p:nvSpPr>
          <p:spPr>
            <a:xfrm>
              <a:off x="2536998" y="4334090"/>
              <a:ext cx="375022" cy="162209"/>
            </a:xfrm>
            <a:custGeom>
              <a:avLst/>
              <a:gdLst/>
              <a:ahLst/>
              <a:cxnLst/>
              <a:rect l="l" t="t" r="r" b="b"/>
              <a:pathLst>
                <a:path w="375022" h="162209">
                  <a:moveTo>
                    <a:pt x="0" y="162209"/>
                  </a:moveTo>
                  <a:lnTo>
                    <a:pt x="375022" y="162209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62209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7" name="object 697"/>
            <p:cNvSpPr/>
            <p:nvPr/>
          </p:nvSpPr>
          <p:spPr>
            <a:xfrm>
              <a:off x="2536998" y="4334090"/>
              <a:ext cx="375022" cy="162209"/>
            </a:xfrm>
            <a:custGeom>
              <a:avLst/>
              <a:gdLst/>
              <a:ahLst/>
              <a:cxnLst/>
              <a:rect l="l" t="t" r="r" b="b"/>
              <a:pathLst>
                <a:path w="375022" h="162209">
                  <a:moveTo>
                    <a:pt x="0" y="162209"/>
                  </a:moveTo>
                  <a:lnTo>
                    <a:pt x="375022" y="162209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62209"/>
                  </a:lnTo>
                  <a:close/>
                </a:path>
              </a:pathLst>
            </a:custGeom>
            <a:ln w="19049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8" name="object 698"/>
            <p:cNvSpPr/>
            <p:nvPr/>
          </p:nvSpPr>
          <p:spPr>
            <a:xfrm>
              <a:off x="2919675" y="4390939"/>
              <a:ext cx="375022" cy="143664"/>
            </a:xfrm>
            <a:custGeom>
              <a:avLst/>
              <a:gdLst/>
              <a:ahLst/>
              <a:cxnLst/>
              <a:rect l="l" t="t" r="r" b="b"/>
              <a:pathLst>
                <a:path w="375022" h="143664">
                  <a:moveTo>
                    <a:pt x="0" y="143664"/>
                  </a:moveTo>
                  <a:lnTo>
                    <a:pt x="375022" y="14366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43664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2919675" y="4390939"/>
              <a:ext cx="375022" cy="143664"/>
            </a:xfrm>
            <a:custGeom>
              <a:avLst/>
              <a:gdLst/>
              <a:ahLst/>
              <a:cxnLst/>
              <a:rect l="l" t="t" r="r" b="b"/>
              <a:pathLst>
                <a:path w="375022" h="143664">
                  <a:moveTo>
                    <a:pt x="0" y="143664"/>
                  </a:moveTo>
                  <a:lnTo>
                    <a:pt x="375022" y="14366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43664"/>
                  </a:lnTo>
                  <a:close/>
                </a:path>
              </a:pathLst>
            </a:custGeom>
            <a:ln w="19049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0" name="object 700"/>
            <p:cNvSpPr/>
            <p:nvPr/>
          </p:nvSpPr>
          <p:spPr>
            <a:xfrm>
              <a:off x="2724510" y="4496300"/>
              <a:ext cx="0" cy="63976"/>
            </a:xfrm>
            <a:custGeom>
              <a:avLst/>
              <a:gdLst/>
              <a:ahLst/>
              <a:cxnLst/>
              <a:rect l="l" t="t" r="r" b="b"/>
              <a:pathLst>
                <a:path h="63976">
                  <a:moveTo>
                    <a:pt x="0" y="0"/>
                  </a:moveTo>
                  <a:lnTo>
                    <a:pt x="0" y="63976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1" name="object 701"/>
            <p:cNvSpPr/>
            <p:nvPr/>
          </p:nvSpPr>
          <p:spPr>
            <a:xfrm>
              <a:off x="2724510" y="4104157"/>
              <a:ext cx="0" cy="229932"/>
            </a:xfrm>
            <a:custGeom>
              <a:avLst/>
              <a:gdLst/>
              <a:ahLst/>
              <a:cxnLst/>
              <a:rect l="l" t="t" r="r" b="b"/>
              <a:pathLst>
                <a:path h="229932">
                  <a:moveTo>
                    <a:pt x="0" y="22993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2" name="object 702"/>
            <p:cNvSpPr/>
            <p:nvPr/>
          </p:nvSpPr>
          <p:spPr>
            <a:xfrm>
              <a:off x="2630754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3" name="object 703"/>
            <p:cNvSpPr/>
            <p:nvPr/>
          </p:nvSpPr>
          <p:spPr>
            <a:xfrm>
              <a:off x="2630754" y="4104157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4" name="object 704"/>
            <p:cNvSpPr/>
            <p:nvPr/>
          </p:nvSpPr>
          <p:spPr>
            <a:xfrm>
              <a:off x="3107186" y="4534604"/>
              <a:ext cx="0" cy="25672"/>
            </a:xfrm>
            <a:custGeom>
              <a:avLst/>
              <a:gdLst/>
              <a:ahLst/>
              <a:cxnLst/>
              <a:rect l="l" t="t" r="r" b="b"/>
              <a:pathLst>
                <a:path h="25672">
                  <a:moveTo>
                    <a:pt x="0" y="0"/>
                  </a:moveTo>
                  <a:lnTo>
                    <a:pt x="0" y="25672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5" name="object 705"/>
            <p:cNvSpPr/>
            <p:nvPr/>
          </p:nvSpPr>
          <p:spPr>
            <a:xfrm>
              <a:off x="3107186" y="4188119"/>
              <a:ext cx="0" cy="202819"/>
            </a:xfrm>
            <a:custGeom>
              <a:avLst/>
              <a:gdLst/>
              <a:ahLst/>
              <a:cxnLst/>
              <a:rect l="l" t="t" r="r" b="b"/>
              <a:pathLst>
                <a:path h="202819">
                  <a:moveTo>
                    <a:pt x="0" y="202819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6" name="object 706"/>
            <p:cNvSpPr/>
            <p:nvPr/>
          </p:nvSpPr>
          <p:spPr>
            <a:xfrm>
              <a:off x="3013431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7" name="object 707"/>
            <p:cNvSpPr/>
            <p:nvPr/>
          </p:nvSpPr>
          <p:spPr>
            <a:xfrm>
              <a:off x="3013431" y="4188119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8" name="object 708"/>
            <p:cNvSpPr/>
            <p:nvPr/>
          </p:nvSpPr>
          <p:spPr>
            <a:xfrm>
              <a:off x="2536998" y="4434582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9" name="object 709"/>
            <p:cNvSpPr/>
            <p:nvPr/>
          </p:nvSpPr>
          <p:spPr>
            <a:xfrm>
              <a:off x="2919675" y="4489214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6" name="object 666"/>
            <p:cNvSpPr/>
            <p:nvPr/>
          </p:nvSpPr>
          <p:spPr>
            <a:xfrm>
              <a:off x="3812586" y="4237374"/>
              <a:ext cx="375022" cy="253996"/>
            </a:xfrm>
            <a:custGeom>
              <a:avLst/>
              <a:gdLst/>
              <a:ahLst/>
              <a:cxnLst/>
              <a:rect l="l" t="t" r="r" b="b"/>
              <a:pathLst>
                <a:path w="375022" h="253996">
                  <a:moveTo>
                    <a:pt x="0" y="253996"/>
                  </a:moveTo>
                  <a:lnTo>
                    <a:pt x="375022" y="253996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53996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7" name="object 667"/>
            <p:cNvSpPr/>
            <p:nvPr/>
          </p:nvSpPr>
          <p:spPr>
            <a:xfrm>
              <a:off x="3812586" y="4237374"/>
              <a:ext cx="375022" cy="253996"/>
            </a:xfrm>
            <a:custGeom>
              <a:avLst/>
              <a:gdLst/>
              <a:ahLst/>
              <a:cxnLst/>
              <a:rect l="l" t="t" r="r" b="b"/>
              <a:pathLst>
                <a:path w="375022" h="253996">
                  <a:moveTo>
                    <a:pt x="0" y="253996"/>
                  </a:moveTo>
                  <a:lnTo>
                    <a:pt x="375022" y="253996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53996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8" name="object 668"/>
            <p:cNvSpPr/>
            <p:nvPr/>
          </p:nvSpPr>
          <p:spPr>
            <a:xfrm>
              <a:off x="4195263" y="4078083"/>
              <a:ext cx="375022" cy="389874"/>
            </a:xfrm>
            <a:custGeom>
              <a:avLst/>
              <a:gdLst/>
              <a:ahLst/>
              <a:cxnLst/>
              <a:rect l="l" t="t" r="r" b="b"/>
              <a:pathLst>
                <a:path w="375022" h="389874">
                  <a:moveTo>
                    <a:pt x="0" y="389874"/>
                  </a:moveTo>
                  <a:lnTo>
                    <a:pt x="375022" y="38987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389874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9" name="object 669"/>
            <p:cNvSpPr/>
            <p:nvPr/>
          </p:nvSpPr>
          <p:spPr>
            <a:xfrm>
              <a:off x="4195263" y="4078083"/>
              <a:ext cx="375022" cy="389874"/>
            </a:xfrm>
            <a:custGeom>
              <a:avLst/>
              <a:gdLst/>
              <a:ahLst/>
              <a:cxnLst/>
              <a:rect l="l" t="t" r="r" b="b"/>
              <a:pathLst>
                <a:path w="375022" h="389874">
                  <a:moveTo>
                    <a:pt x="0" y="389874"/>
                  </a:moveTo>
                  <a:lnTo>
                    <a:pt x="375022" y="38987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389874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0" name="object 670"/>
            <p:cNvSpPr/>
            <p:nvPr/>
          </p:nvSpPr>
          <p:spPr>
            <a:xfrm>
              <a:off x="4000098" y="4491371"/>
              <a:ext cx="0" cy="68905"/>
            </a:xfrm>
            <a:custGeom>
              <a:avLst/>
              <a:gdLst/>
              <a:ahLst/>
              <a:cxnLst/>
              <a:rect l="l" t="t" r="r" b="b"/>
              <a:pathLst>
                <a:path h="68905">
                  <a:moveTo>
                    <a:pt x="0" y="0"/>
                  </a:moveTo>
                  <a:lnTo>
                    <a:pt x="0" y="68905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1" name="object 671"/>
            <p:cNvSpPr/>
            <p:nvPr/>
          </p:nvSpPr>
          <p:spPr>
            <a:xfrm>
              <a:off x="4000098" y="3897247"/>
              <a:ext cx="0" cy="340127"/>
            </a:xfrm>
            <a:custGeom>
              <a:avLst/>
              <a:gdLst/>
              <a:ahLst/>
              <a:cxnLst/>
              <a:rect l="l" t="t" r="r" b="b"/>
              <a:pathLst>
                <a:path h="340127">
                  <a:moveTo>
                    <a:pt x="0" y="340127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2" name="object 672"/>
            <p:cNvSpPr/>
            <p:nvPr/>
          </p:nvSpPr>
          <p:spPr>
            <a:xfrm>
              <a:off x="3906342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3" name="object 673"/>
            <p:cNvSpPr/>
            <p:nvPr/>
          </p:nvSpPr>
          <p:spPr>
            <a:xfrm>
              <a:off x="3906342" y="3897247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4" name="object 674"/>
            <p:cNvSpPr/>
            <p:nvPr/>
          </p:nvSpPr>
          <p:spPr>
            <a:xfrm>
              <a:off x="3968348" y="373134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5" name="object 675"/>
            <p:cNvSpPr/>
            <p:nvPr/>
          </p:nvSpPr>
          <p:spPr>
            <a:xfrm>
              <a:off x="3968348" y="373134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6" name="object 676"/>
            <p:cNvSpPr/>
            <p:nvPr/>
          </p:nvSpPr>
          <p:spPr>
            <a:xfrm>
              <a:off x="3968348" y="381768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7" name="object 677"/>
            <p:cNvSpPr/>
            <p:nvPr/>
          </p:nvSpPr>
          <p:spPr>
            <a:xfrm>
              <a:off x="3968348" y="381768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8" name="object 678"/>
            <p:cNvSpPr/>
            <p:nvPr/>
          </p:nvSpPr>
          <p:spPr>
            <a:xfrm>
              <a:off x="4382774" y="4467957"/>
              <a:ext cx="0" cy="92319"/>
            </a:xfrm>
            <a:custGeom>
              <a:avLst/>
              <a:gdLst/>
              <a:ahLst/>
              <a:cxnLst/>
              <a:rect l="l" t="t" r="r" b="b"/>
              <a:pathLst>
                <a:path h="92319">
                  <a:moveTo>
                    <a:pt x="0" y="0"/>
                  </a:moveTo>
                  <a:lnTo>
                    <a:pt x="0" y="92319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9" name="object 679"/>
            <p:cNvSpPr/>
            <p:nvPr/>
          </p:nvSpPr>
          <p:spPr>
            <a:xfrm>
              <a:off x="4382774" y="3513609"/>
              <a:ext cx="0" cy="564473"/>
            </a:xfrm>
            <a:custGeom>
              <a:avLst/>
              <a:gdLst/>
              <a:ahLst/>
              <a:cxnLst/>
              <a:rect l="l" t="t" r="r" b="b"/>
              <a:pathLst>
                <a:path h="564473">
                  <a:moveTo>
                    <a:pt x="0" y="564473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0" name="object 680"/>
            <p:cNvSpPr/>
            <p:nvPr/>
          </p:nvSpPr>
          <p:spPr>
            <a:xfrm>
              <a:off x="4289019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1" name="object 681"/>
            <p:cNvSpPr/>
            <p:nvPr/>
          </p:nvSpPr>
          <p:spPr>
            <a:xfrm>
              <a:off x="4289019" y="3513609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2" name="object 682"/>
            <p:cNvSpPr/>
            <p:nvPr/>
          </p:nvSpPr>
          <p:spPr>
            <a:xfrm>
              <a:off x="4351024" y="33617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3" name="object 683"/>
            <p:cNvSpPr/>
            <p:nvPr/>
          </p:nvSpPr>
          <p:spPr>
            <a:xfrm>
              <a:off x="4351024" y="33617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4" name="object 684"/>
            <p:cNvSpPr/>
            <p:nvPr/>
          </p:nvSpPr>
          <p:spPr>
            <a:xfrm>
              <a:off x="4351024" y="339575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5" name="object 685"/>
            <p:cNvSpPr/>
            <p:nvPr/>
          </p:nvSpPr>
          <p:spPr>
            <a:xfrm>
              <a:off x="4351024" y="339575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6" name="object 686"/>
            <p:cNvSpPr/>
            <p:nvPr/>
          </p:nvSpPr>
          <p:spPr>
            <a:xfrm>
              <a:off x="4351024" y="340568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4351024" y="340568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8" name="object 688"/>
            <p:cNvSpPr/>
            <p:nvPr/>
          </p:nvSpPr>
          <p:spPr>
            <a:xfrm>
              <a:off x="4351024" y="34145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9" name="object 689"/>
            <p:cNvSpPr/>
            <p:nvPr/>
          </p:nvSpPr>
          <p:spPr>
            <a:xfrm>
              <a:off x="4351024" y="34145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4351024" y="34419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1" name="object 691"/>
            <p:cNvSpPr/>
            <p:nvPr/>
          </p:nvSpPr>
          <p:spPr>
            <a:xfrm>
              <a:off x="4351024" y="34419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2" name="object 692"/>
            <p:cNvSpPr/>
            <p:nvPr/>
          </p:nvSpPr>
          <p:spPr>
            <a:xfrm>
              <a:off x="4351024" y="331867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4351024" y="331867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4" name="object 694"/>
            <p:cNvSpPr/>
            <p:nvPr/>
          </p:nvSpPr>
          <p:spPr>
            <a:xfrm>
              <a:off x="3812586" y="4377897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5" name="object 695"/>
            <p:cNvSpPr/>
            <p:nvPr/>
          </p:nvSpPr>
          <p:spPr>
            <a:xfrm>
              <a:off x="4195263" y="4308531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5088174" y="4303084"/>
              <a:ext cx="375022" cy="218374"/>
            </a:xfrm>
            <a:custGeom>
              <a:avLst/>
              <a:gdLst/>
              <a:ahLst/>
              <a:cxnLst/>
              <a:rect l="l" t="t" r="r" b="b"/>
              <a:pathLst>
                <a:path w="375022" h="218374">
                  <a:moveTo>
                    <a:pt x="0" y="218374"/>
                  </a:moveTo>
                  <a:lnTo>
                    <a:pt x="375022" y="21837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18374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5088174" y="4303084"/>
              <a:ext cx="375022" cy="218374"/>
            </a:xfrm>
            <a:custGeom>
              <a:avLst/>
              <a:gdLst/>
              <a:ahLst/>
              <a:cxnLst/>
              <a:rect l="l" t="t" r="r" b="b"/>
              <a:pathLst>
                <a:path w="375022" h="218374">
                  <a:moveTo>
                    <a:pt x="0" y="218374"/>
                  </a:moveTo>
                  <a:lnTo>
                    <a:pt x="375022" y="21837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18374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5470851" y="4197880"/>
              <a:ext cx="375022" cy="237523"/>
            </a:xfrm>
            <a:custGeom>
              <a:avLst/>
              <a:gdLst/>
              <a:ahLst/>
              <a:cxnLst/>
              <a:rect l="l" t="t" r="r" b="b"/>
              <a:pathLst>
                <a:path w="375022" h="237523">
                  <a:moveTo>
                    <a:pt x="0" y="237523"/>
                  </a:moveTo>
                  <a:lnTo>
                    <a:pt x="375022" y="237523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37523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5470851" y="4197880"/>
              <a:ext cx="375022" cy="237523"/>
            </a:xfrm>
            <a:custGeom>
              <a:avLst/>
              <a:gdLst/>
              <a:ahLst/>
              <a:cxnLst/>
              <a:rect l="l" t="t" r="r" b="b"/>
              <a:pathLst>
                <a:path w="375022" h="237523">
                  <a:moveTo>
                    <a:pt x="0" y="237523"/>
                  </a:moveTo>
                  <a:lnTo>
                    <a:pt x="375022" y="237523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37523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5275686" y="4521459"/>
              <a:ext cx="0" cy="38817"/>
            </a:xfrm>
            <a:custGeom>
              <a:avLst/>
              <a:gdLst/>
              <a:ahLst/>
              <a:cxnLst/>
              <a:rect l="l" t="t" r="r" b="b"/>
              <a:pathLst>
                <a:path h="38817">
                  <a:moveTo>
                    <a:pt x="0" y="0"/>
                  </a:moveTo>
                  <a:lnTo>
                    <a:pt x="0" y="38817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5275686" y="3981724"/>
              <a:ext cx="0" cy="321359"/>
            </a:xfrm>
            <a:custGeom>
              <a:avLst/>
              <a:gdLst/>
              <a:ahLst/>
              <a:cxnLst/>
              <a:rect l="l" t="t" r="r" b="b"/>
              <a:pathLst>
                <a:path h="321359">
                  <a:moveTo>
                    <a:pt x="0" y="321359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5181930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5181930" y="3981724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5243936" y="39216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5243936" y="39216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699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5243936" y="390637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5243936" y="390637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5243936" y="388866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7" name="object 637"/>
            <p:cNvSpPr/>
            <p:nvPr/>
          </p:nvSpPr>
          <p:spPr>
            <a:xfrm>
              <a:off x="5243936" y="388866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5243936" y="38272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5243936" y="38272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5243936" y="37426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5243936" y="37426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5243936" y="382775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3" name="object 643"/>
            <p:cNvSpPr/>
            <p:nvPr/>
          </p:nvSpPr>
          <p:spPr>
            <a:xfrm>
              <a:off x="5243936" y="382775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5243936" y="357199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5243936" y="357199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5243936" y="348711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5243936" y="348711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5243936" y="36692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5243936" y="36692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5243936" y="366353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5243936" y="366353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5243936" y="357923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3" name="object 653"/>
            <p:cNvSpPr/>
            <p:nvPr/>
          </p:nvSpPr>
          <p:spPr>
            <a:xfrm>
              <a:off x="5243936" y="357923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4" name="object 654"/>
            <p:cNvSpPr/>
            <p:nvPr/>
          </p:nvSpPr>
          <p:spPr>
            <a:xfrm>
              <a:off x="5243936" y="3739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5" name="object 655"/>
            <p:cNvSpPr/>
            <p:nvPr/>
          </p:nvSpPr>
          <p:spPr>
            <a:xfrm>
              <a:off x="5243936" y="3739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5658362" y="4435404"/>
              <a:ext cx="0" cy="124872"/>
            </a:xfrm>
            <a:custGeom>
              <a:avLst/>
              <a:gdLst/>
              <a:ahLst/>
              <a:cxnLst/>
              <a:rect l="l" t="t" r="r" b="b"/>
              <a:pathLst>
                <a:path h="124872">
                  <a:moveTo>
                    <a:pt x="0" y="0"/>
                  </a:moveTo>
                  <a:lnTo>
                    <a:pt x="0" y="124872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5658362" y="3846164"/>
              <a:ext cx="0" cy="351716"/>
            </a:xfrm>
            <a:custGeom>
              <a:avLst/>
              <a:gdLst/>
              <a:ahLst/>
              <a:cxnLst/>
              <a:rect l="l" t="t" r="r" b="b"/>
              <a:pathLst>
                <a:path h="351716">
                  <a:moveTo>
                    <a:pt x="0" y="351716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5564607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5564607" y="3846164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0" name="object 660"/>
            <p:cNvSpPr/>
            <p:nvPr/>
          </p:nvSpPr>
          <p:spPr>
            <a:xfrm>
              <a:off x="5626612" y="373523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1" name="object 661"/>
            <p:cNvSpPr/>
            <p:nvPr/>
          </p:nvSpPr>
          <p:spPr>
            <a:xfrm>
              <a:off x="5626612" y="373523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2" name="object 662"/>
            <p:cNvSpPr/>
            <p:nvPr/>
          </p:nvSpPr>
          <p:spPr>
            <a:xfrm>
              <a:off x="5626612" y="377626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3" name="object 663"/>
            <p:cNvSpPr/>
            <p:nvPr/>
          </p:nvSpPr>
          <p:spPr>
            <a:xfrm>
              <a:off x="5626612" y="377626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4" name="object 664"/>
            <p:cNvSpPr/>
            <p:nvPr/>
          </p:nvSpPr>
          <p:spPr>
            <a:xfrm>
              <a:off x="5088174" y="4427599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5" name="object 665"/>
            <p:cNvSpPr/>
            <p:nvPr/>
          </p:nvSpPr>
          <p:spPr>
            <a:xfrm>
              <a:off x="5470851" y="4334097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8914938" y="4333781"/>
              <a:ext cx="375022" cy="208442"/>
            </a:xfrm>
            <a:custGeom>
              <a:avLst/>
              <a:gdLst/>
              <a:ahLst/>
              <a:cxnLst/>
              <a:rect l="l" t="t" r="r" b="b"/>
              <a:pathLst>
                <a:path w="375022" h="208442">
                  <a:moveTo>
                    <a:pt x="0" y="208442"/>
                  </a:moveTo>
                  <a:lnTo>
                    <a:pt x="375022" y="208442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08442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8914938" y="4333781"/>
              <a:ext cx="375022" cy="208442"/>
            </a:xfrm>
            <a:custGeom>
              <a:avLst/>
              <a:gdLst/>
              <a:ahLst/>
              <a:cxnLst/>
              <a:rect l="l" t="t" r="r" b="b"/>
              <a:pathLst>
                <a:path w="375022" h="208442">
                  <a:moveTo>
                    <a:pt x="0" y="208442"/>
                  </a:moveTo>
                  <a:lnTo>
                    <a:pt x="375022" y="208442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08442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9297615" y="4350592"/>
              <a:ext cx="375022" cy="157208"/>
            </a:xfrm>
            <a:custGeom>
              <a:avLst/>
              <a:gdLst/>
              <a:ahLst/>
              <a:cxnLst/>
              <a:rect l="l" t="t" r="r" b="b"/>
              <a:pathLst>
                <a:path w="375022" h="157208">
                  <a:moveTo>
                    <a:pt x="0" y="157208"/>
                  </a:moveTo>
                  <a:lnTo>
                    <a:pt x="375022" y="15720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57208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9297615" y="4350592"/>
              <a:ext cx="375022" cy="157208"/>
            </a:xfrm>
            <a:custGeom>
              <a:avLst/>
              <a:gdLst/>
              <a:ahLst/>
              <a:cxnLst/>
              <a:rect l="l" t="t" r="r" b="b"/>
              <a:pathLst>
                <a:path w="375022" h="157208">
                  <a:moveTo>
                    <a:pt x="0" y="157208"/>
                  </a:moveTo>
                  <a:lnTo>
                    <a:pt x="375022" y="15720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57208"/>
                  </a:lnTo>
                  <a:close/>
                </a:path>
              </a:pathLst>
            </a:custGeom>
            <a:ln w="19049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9102450" y="4542223"/>
              <a:ext cx="0" cy="18053"/>
            </a:xfrm>
            <a:custGeom>
              <a:avLst/>
              <a:gdLst/>
              <a:ahLst/>
              <a:cxnLst/>
              <a:rect l="l" t="t" r="r" b="b"/>
              <a:pathLst>
                <a:path h="18053">
                  <a:moveTo>
                    <a:pt x="0" y="0"/>
                  </a:moveTo>
                  <a:lnTo>
                    <a:pt x="0" y="18053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9102450" y="4022817"/>
              <a:ext cx="0" cy="310963"/>
            </a:xfrm>
            <a:custGeom>
              <a:avLst/>
              <a:gdLst/>
              <a:ahLst/>
              <a:cxnLst/>
              <a:rect l="l" t="t" r="r" b="b"/>
              <a:pathLst>
                <a:path h="310963">
                  <a:moveTo>
                    <a:pt x="0" y="310963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9008694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9008694" y="4022817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9070700" y="39664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9070700" y="39664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9070700" y="39440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9070700" y="39440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9070700" y="37917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9070700" y="37917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9070700" y="38743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9070700" y="38743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9070700" y="39219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9070700" y="39219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9485126" y="4507801"/>
              <a:ext cx="0" cy="52475"/>
            </a:xfrm>
            <a:custGeom>
              <a:avLst/>
              <a:gdLst/>
              <a:ahLst/>
              <a:cxnLst/>
              <a:rect l="l" t="t" r="r" b="b"/>
              <a:pathLst>
                <a:path h="52475">
                  <a:moveTo>
                    <a:pt x="0" y="0"/>
                  </a:moveTo>
                  <a:lnTo>
                    <a:pt x="0" y="52475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9485126" y="4136770"/>
              <a:ext cx="0" cy="213822"/>
            </a:xfrm>
            <a:custGeom>
              <a:avLst/>
              <a:gdLst/>
              <a:ahLst/>
              <a:cxnLst/>
              <a:rect l="l" t="t" r="r" b="b"/>
              <a:pathLst>
                <a:path h="213822">
                  <a:moveTo>
                    <a:pt x="0" y="21382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9391371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9391371" y="4136770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9453376" y="381340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9453376" y="381340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9453376" y="37906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9453376" y="37906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9453376" y="403421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9453376" y="403421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9453376" y="398039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9453376" y="398039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9453376" y="38975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9453376" y="38975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9453376" y="40420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9453376" y="40420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9453376" y="37405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9453376" y="37405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9453376" y="3992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9453376" y="3992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9453376" y="397093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9453376" y="397093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9453376" y="394904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9453376" y="394904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9453376" y="408066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9453376" y="408066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8914938" y="4462309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9297615" y="4446495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10190526" y="4245459"/>
              <a:ext cx="375022" cy="238517"/>
            </a:xfrm>
            <a:custGeom>
              <a:avLst/>
              <a:gdLst/>
              <a:ahLst/>
              <a:cxnLst/>
              <a:rect l="l" t="t" r="r" b="b"/>
              <a:pathLst>
                <a:path w="375022" h="238517">
                  <a:moveTo>
                    <a:pt x="0" y="238517"/>
                  </a:moveTo>
                  <a:lnTo>
                    <a:pt x="375022" y="238517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38517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10190526" y="4245459"/>
              <a:ext cx="375022" cy="238517"/>
            </a:xfrm>
            <a:custGeom>
              <a:avLst/>
              <a:gdLst/>
              <a:ahLst/>
              <a:cxnLst/>
              <a:rect l="l" t="t" r="r" b="b"/>
              <a:pathLst>
                <a:path w="375022" h="238517">
                  <a:moveTo>
                    <a:pt x="0" y="238517"/>
                  </a:moveTo>
                  <a:lnTo>
                    <a:pt x="375022" y="238517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38517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10573203" y="4184132"/>
              <a:ext cx="375022" cy="263184"/>
            </a:xfrm>
            <a:custGeom>
              <a:avLst/>
              <a:gdLst/>
              <a:ahLst/>
              <a:cxnLst/>
              <a:rect l="l" t="t" r="r" b="b"/>
              <a:pathLst>
                <a:path w="375022" h="263184">
                  <a:moveTo>
                    <a:pt x="0" y="263184"/>
                  </a:moveTo>
                  <a:lnTo>
                    <a:pt x="375022" y="26318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63184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10573203" y="4184132"/>
              <a:ext cx="375022" cy="263184"/>
            </a:xfrm>
            <a:custGeom>
              <a:avLst/>
              <a:gdLst/>
              <a:ahLst/>
              <a:cxnLst/>
              <a:rect l="l" t="t" r="r" b="b"/>
              <a:pathLst>
                <a:path w="375022" h="263184">
                  <a:moveTo>
                    <a:pt x="0" y="263184"/>
                  </a:moveTo>
                  <a:lnTo>
                    <a:pt x="375022" y="26318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63184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10378038" y="4483977"/>
              <a:ext cx="0" cy="76299"/>
            </a:xfrm>
            <a:custGeom>
              <a:avLst/>
              <a:gdLst/>
              <a:ahLst/>
              <a:cxnLst/>
              <a:rect l="l" t="t" r="r" b="b"/>
              <a:pathLst>
                <a:path h="76299">
                  <a:moveTo>
                    <a:pt x="0" y="0"/>
                  </a:moveTo>
                  <a:lnTo>
                    <a:pt x="0" y="76299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10378038" y="3891118"/>
              <a:ext cx="0" cy="354341"/>
            </a:xfrm>
            <a:custGeom>
              <a:avLst/>
              <a:gdLst/>
              <a:ahLst/>
              <a:cxnLst/>
              <a:rect l="l" t="t" r="r" b="b"/>
              <a:pathLst>
                <a:path h="354341">
                  <a:moveTo>
                    <a:pt x="0" y="354341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10284282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10284282" y="3891118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10346288" y="380684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10346288" y="380684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10346288" y="36715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10346288" y="36715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10346288" y="370532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10346288" y="370532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10346288" y="36817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10346288" y="36817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10346288" y="37334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10346288" y="373341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10346288" y="36715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10346288" y="36715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10346288" y="372118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10346288" y="372118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10346288" y="3808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10346288" y="3808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10760714" y="4447316"/>
              <a:ext cx="0" cy="112960"/>
            </a:xfrm>
            <a:custGeom>
              <a:avLst/>
              <a:gdLst/>
              <a:ahLst/>
              <a:cxnLst/>
              <a:rect l="l" t="t" r="r" b="b"/>
              <a:pathLst>
                <a:path h="112960">
                  <a:moveTo>
                    <a:pt x="0" y="0"/>
                  </a:moveTo>
                  <a:lnTo>
                    <a:pt x="0" y="11296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10760714" y="3799468"/>
              <a:ext cx="0" cy="384663"/>
            </a:xfrm>
            <a:custGeom>
              <a:avLst/>
              <a:gdLst/>
              <a:ahLst/>
              <a:cxnLst/>
              <a:rect l="l" t="t" r="r" b="b"/>
              <a:pathLst>
                <a:path h="384663">
                  <a:moveTo>
                    <a:pt x="0" y="384663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10666959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10666959" y="3799468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10728964" y="374247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10728964" y="374247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10728964" y="375258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10728964" y="375258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10190526" y="4385907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10573203" y="4328942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11466114" y="4204542"/>
              <a:ext cx="375022" cy="269063"/>
            </a:xfrm>
            <a:custGeom>
              <a:avLst/>
              <a:gdLst/>
              <a:ahLst/>
              <a:cxnLst/>
              <a:rect l="l" t="t" r="r" b="b"/>
              <a:pathLst>
                <a:path w="375022" h="269063">
                  <a:moveTo>
                    <a:pt x="0" y="269063"/>
                  </a:moveTo>
                  <a:lnTo>
                    <a:pt x="375022" y="269063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69063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11466114" y="4204542"/>
              <a:ext cx="375022" cy="269063"/>
            </a:xfrm>
            <a:custGeom>
              <a:avLst/>
              <a:gdLst/>
              <a:ahLst/>
              <a:cxnLst/>
              <a:rect l="l" t="t" r="r" b="b"/>
              <a:pathLst>
                <a:path w="375022" h="269063">
                  <a:moveTo>
                    <a:pt x="0" y="269063"/>
                  </a:moveTo>
                  <a:lnTo>
                    <a:pt x="375022" y="269063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69063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11848791" y="4199597"/>
              <a:ext cx="375022" cy="275445"/>
            </a:xfrm>
            <a:custGeom>
              <a:avLst/>
              <a:gdLst/>
              <a:ahLst/>
              <a:cxnLst/>
              <a:rect l="l" t="t" r="r" b="b"/>
              <a:pathLst>
                <a:path w="375022" h="275445">
                  <a:moveTo>
                    <a:pt x="0" y="275445"/>
                  </a:moveTo>
                  <a:lnTo>
                    <a:pt x="375022" y="275445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75445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11848791" y="4199597"/>
              <a:ext cx="375022" cy="275445"/>
            </a:xfrm>
            <a:custGeom>
              <a:avLst/>
              <a:gdLst/>
              <a:ahLst/>
              <a:cxnLst/>
              <a:rect l="l" t="t" r="r" b="b"/>
              <a:pathLst>
                <a:path w="375022" h="275445">
                  <a:moveTo>
                    <a:pt x="0" y="275445"/>
                  </a:moveTo>
                  <a:lnTo>
                    <a:pt x="375022" y="275445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275445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11653626" y="4473605"/>
              <a:ext cx="0" cy="86671"/>
            </a:xfrm>
            <a:custGeom>
              <a:avLst/>
              <a:gdLst/>
              <a:ahLst/>
              <a:cxnLst/>
              <a:rect l="l" t="t" r="r" b="b"/>
              <a:pathLst>
                <a:path h="86671">
                  <a:moveTo>
                    <a:pt x="0" y="0"/>
                  </a:moveTo>
                  <a:lnTo>
                    <a:pt x="0" y="86671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11653626" y="3875523"/>
              <a:ext cx="0" cy="329018"/>
            </a:xfrm>
            <a:custGeom>
              <a:avLst/>
              <a:gdLst/>
              <a:ahLst/>
              <a:cxnLst/>
              <a:rect l="l" t="t" r="r" b="b"/>
              <a:pathLst>
                <a:path h="329018">
                  <a:moveTo>
                    <a:pt x="0" y="329018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11559870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11559870" y="3875523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12036302" y="4475043"/>
              <a:ext cx="0" cy="85233"/>
            </a:xfrm>
            <a:custGeom>
              <a:avLst/>
              <a:gdLst/>
              <a:ahLst/>
              <a:cxnLst/>
              <a:rect l="l" t="t" r="r" b="b"/>
              <a:pathLst>
                <a:path h="85233">
                  <a:moveTo>
                    <a:pt x="0" y="0"/>
                  </a:moveTo>
                  <a:lnTo>
                    <a:pt x="0" y="85233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12036302" y="3788283"/>
              <a:ext cx="0" cy="411314"/>
            </a:xfrm>
            <a:custGeom>
              <a:avLst/>
              <a:gdLst/>
              <a:ahLst/>
              <a:cxnLst/>
              <a:rect l="l" t="t" r="r" b="b"/>
              <a:pathLst>
                <a:path h="411314">
                  <a:moveTo>
                    <a:pt x="0" y="411314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11942547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11942547" y="3788283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12004552" y="36541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12004552" y="36541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12004552" y="375332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12004552" y="375332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12004552" y="37438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12004552" y="37438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12004552" y="35602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12004552" y="35602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11466114" y="4339049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11848791" y="4339390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12741702" y="3752190"/>
              <a:ext cx="375022" cy="600058"/>
            </a:xfrm>
            <a:custGeom>
              <a:avLst/>
              <a:gdLst/>
              <a:ahLst/>
              <a:cxnLst/>
              <a:rect l="l" t="t" r="r" b="b"/>
              <a:pathLst>
                <a:path w="375022" h="600058">
                  <a:moveTo>
                    <a:pt x="0" y="600058"/>
                  </a:moveTo>
                  <a:lnTo>
                    <a:pt x="375022" y="60005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600058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12741702" y="3752190"/>
              <a:ext cx="375022" cy="600058"/>
            </a:xfrm>
            <a:custGeom>
              <a:avLst/>
              <a:gdLst/>
              <a:ahLst/>
              <a:cxnLst/>
              <a:rect l="l" t="t" r="r" b="b"/>
              <a:pathLst>
                <a:path w="375022" h="600058">
                  <a:moveTo>
                    <a:pt x="0" y="600058"/>
                  </a:moveTo>
                  <a:lnTo>
                    <a:pt x="375022" y="600058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600058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13124379" y="3077806"/>
              <a:ext cx="375022" cy="1143194"/>
            </a:xfrm>
            <a:custGeom>
              <a:avLst/>
              <a:gdLst/>
              <a:ahLst/>
              <a:cxnLst/>
              <a:rect l="l" t="t" r="r" b="b"/>
              <a:pathLst>
                <a:path w="375022" h="1143194">
                  <a:moveTo>
                    <a:pt x="0" y="1143194"/>
                  </a:moveTo>
                  <a:lnTo>
                    <a:pt x="375022" y="114319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143194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13124379" y="3077806"/>
              <a:ext cx="375022" cy="1143194"/>
            </a:xfrm>
            <a:custGeom>
              <a:avLst/>
              <a:gdLst/>
              <a:ahLst/>
              <a:cxnLst/>
              <a:rect l="l" t="t" r="r" b="b"/>
              <a:pathLst>
                <a:path w="375022" h="1143194">
                  <a:moveTo>
                    <a:pt x="0" y="1143194"/>
                  </a:moveTo>
                  <a:lnTo>
                    <a:pt x="375022" y="1143194"/>
                  </a:lnTo>
                  <a:lnTo>
                    <a:pt x="375022" y="0"/>
                  </a:lnTo>
                  <a:lnTo>
                    <a:pt x="0" y="0"/>
                  </a:lnTo>
                  <a:lnTo>
                    <a:pt x="0" y="1143194"/>
                  </a:lnTo>
                  <a:close/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12929214" y="4352249"/>
              <a:ext cx="0" cy="208027"/>
            </a:xfrm>
            <a:custGeom>
              <a:avLst/>
              <a:gdLst/>
              <a:ahLst/>
              <a:cxnLst/>
              <a:rect l="l" t="t" r="r" b="b"/>
              <a:pathLst>
                <a:path h="208027">
                  <a:moveTo>
                    <a:pt x="0" y="0"/>
                  </a:moveTo>
                  <a:lnTo>
                    <a:pt x="0" y="208027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12929214" y="2962582"/>
              <a:ext cx="0" cy="789607"/>
            </a:xfrm>
            <a:custGeom>
              <a:avLst/>
              <a:gdLst/>
              <a:ahLst/>
              <a:cxnLst/>
              <a:rect l="l" t="t" r="r" b="b"/>
              <a:pathLst>
                <a:path h="789607">
                  <a:moveTo>
                    <a:pt x="0" y="789607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12835458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12835458" y="2962582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13311890" y="4221000"/>
              <a:ext cx="0" cy="339276"/>
            </a:xfrm>
            <a:custGeom>
              <a:avLst/>
              <a:gdLst/>
              <a:ahLst/>
              <a:cxnLst/>
              <a:rect l="l" t="t" r="r" b="b"/>
              <a:pathLst>
                <a:path h="339276">
                  <a:moveTo>
                    <a:pt x="0" y="0"/>
                  </a:moveTo>
                  <a:lnTo>
                    <a:pt x="0" y="339276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13311890" y="1367143"/>
              <a:ext cx="0" cy="1710662"/>
            </a:xfrm>
            <a:custGeom>
              <a:avLst/>
              <a:gdLst/>
              <a:ahLst/>
              <a:cxnLst/>
              <a:rect l="l" t="t" r="r" b="b"/>
              <a:pathLst>
                <a:path h="1710662">
                  <a:moveTo>
                    <a:pt x="0" y="171066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13218135" y="4560276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13218135" y="1367143"/>
              <a:ext cx="187511" cy="0"/>
            </a:xfrm>
            <a:custGeom>
              <a:avLst/>
              <a:gdLst/>
              <a:ahLst/>
              <a:cxnLst/>
              <a:rect l="l" t="t" r="r" b="b"/>
              <a:pathLst>
                <a:path w="187511">
                  <a:moveTo>
                    <a:pt x="0" y="0"/>
                  </a:moveTo>
                  <a:lnTo>
                    <a:pt x="187511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12741702" y="4148361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13124379" y="3910477"/>
              <a:ext cx="375022" cy="0"/>
            </a:xfrm>
            <a:custGeom>
              <a:avLst/>
              <a:gdLst/>
              <a:ahLst/>
              <a:cxnLst/>
              <a:rect l="l" t="t" r="r" b="b"/>
              <a:pathLst>
                <a:path w="375022">
                  <a:moveTo>
                    <a:pt x="0" y="0"/>
                  </a:moveTo>
                  <a:lnTo>
                    <a:pt x="375022" y="0"/>
                  </a:lnTo>
                </a:path>
              </a:pathLst>
            </a:custGeom>
            <a:ln w="1905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1640260" y="456027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1640260" y="456027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ln w="9525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1640260" y="456027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1640260" y="456027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ln w="9525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1417172" y="37364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1417172" y="37364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1799848" y="37135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1799848" y="37135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1799848" y="34966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1799848" y="34966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2692760" y="37744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2692760" y="377444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2692760" y="388759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2692760" y="388759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2692760" y="386924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2692760" y="386924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2692760" y="37731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2692760" y="377312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2692760" y="380236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2692760" y="380236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2692760" y="391793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2692760" y="391793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2692760" y="392942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2692760" y="392942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2692760" y="36225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2692760" y="36225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3075436" y="40702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3075436" y="40702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3075436" y="39250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3075436" y="392507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3075436" y="394160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3075436" y="394160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3075436" y="394001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3075436" y="394001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3075436" y="357415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3075436" y="357415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3075436" y="307425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3075436" y="307425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075436" y="31774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3075436" y="317747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3075436" y="31447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3075436" y="31447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3075436" y="171423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3075436" y="171423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3075436" y="238463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3075436" y="238463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3968348" y="333106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3968348" y="333106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3968348" y="340524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3968348" y="340524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3968348" y="326837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3968348" y="326837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968348" y="34060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968348" y="340604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3968348" y="36228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3968348" y="36228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3968348" y="35517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3968348" y="35517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5243936" y="28684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5243936" y="286842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5243936" y="231076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5243936" y="231076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5626612" y="348480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5626612" y="348480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5626612" y="35743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5626612" y="35743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5626612" y="353129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5626612" y="353129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5626612" y="149010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5626612" y="149010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5626612" y="289458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5626612" y="289458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9070700" y="35656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9070700" y="35656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10728964" y="164519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10728964" y="164519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10728964" y="174150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10728964" y="174150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10728964" y="174803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10728964" y="174803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10728964" y="168522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10728964" y="168522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10728964" y="145725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10728964" y="145725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10728964" y="137344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10728964" y="137344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10728964" y="27460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10728964" y="274601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10728964" y="27062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10728964" y="27062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10728964" y="2754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10728964" y="2754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10728964" y="25150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10728964" y="251505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10728964" y="25613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10728964" y="25613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10728964" y="251670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10728964" y="251670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11621876" y="374623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11621876" y="374623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11621876" y="3525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11621876" y="352596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11621876" y="361783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11621876" y="361783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12004552" y="329043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12004552" y="329043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12004552" y="328693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12004552" y="328693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12004552" y="33507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12004552" y="335078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12004552" y="345158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12004552" y="345158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499"/>
                  </a:moveTo>
                  <a:lnTo>
                    <a:pt x="40170" y="63499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49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4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499"/>
                  </a:lnTo>
                  <a:lnTo>
                    <a:pt x="31750" y="63499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12004552" y="323168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499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12004552" y="323168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499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12897464" y="21574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12897464" y="215743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12897464" y="217932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12897464" y="217932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12897464" y="231535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12897464" y="231535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12897464" y="223987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12897464" y="223987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12897464" y="27755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12897464" y="277555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12897464" y="280058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12897464" y="280058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12897464" y="280680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12897464" y="2806802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12897464" y="280967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12897464" y="280967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12897464" y="267492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12897464" y="267492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12897464" y="24777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12897464" y="2477794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12897464" y="247086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12897464" y="2470868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13280140" y="7628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13280140" y="76286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13280140" y="81000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13280140" y="810006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13280140" y="83169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13280140" y="83169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13280140" y="9352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13280140" y="935247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13280140" y="103141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13280140" y="1031413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13280140" y="112049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13280140" y="1120491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13280140" y="125951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13280140" y="125951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13280140" y="124875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13280140" y="1248759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31750" y="63500"/>
                  </a:moveTo>
                  <a:lnTo>
                    <a:pt x="40170" y="63500"/>
                  </a:lnTo>
                  <a:lnTo>
                    <a:pt x="48246" y="60154"/>
                  </a:lnTo>
                  <a:lnTo>
                    <a:pt x="54200" y="54200"/>
                  </a:lnTo>
                  <a:lnTo>
                    <a:pt x="60154" y="48246"/>
                  </a:lnTo>
                  <a:lnTo>
                    <a:pt x="63500" y="40170"/>
                  </a:lnTo>
                  <a:lnTo>
                    <a:pt x="63500" y="31750"/>
                  </a:lnTo>
                  <a:lnTo>
                    <a:pt x="63500" y="23329"/>
                  </a:lnTo>
                  <a:lnTo>
                    <a:pt x="60154" y="15253"/>
                  </a:lnTo>
                  <a:lnTo>
                    <a:pt x="54200" y="9299"/>
                  </a:lnTo>
                  <a:lnTo>
                    <a:pt x="48246" y="3345"/>
                  </a:lnTo>
                  <a:lnTo>
                    <a:pt x="40170" y="0"/>
                  </a:lnTo>
                  <a:lnTo>
                    <a:pt x="31750" y="0"/>
                  </a:lnTo>
                  <a:lnTo>
                    <a:pt x="23329" y="0"/>
                  </a:lnTo>
                  <a:lnTo>
                    <a:pt x="15253" y="3345"/>
                  </a:lnTo>
                  <a:lnTo>
                    <a:pt x="9299" y="9299"/>
                  </a:lnTo>
                  <a:lnTo>
                    <a:pt x="3345" y="15253"/>
                  </a:lnTo>
                  <a:lnTo>
                    <a:pt x="0" y="23329"/>
                  </a:lnTo>
                  <a:lnTo>
                    <a:pt x="0" y="31750"/>
                  </a:lnTo>
                  <a:lnTo>
                    <a:pt x="0" y="40170"/>
                  </a:lnTo>
                  <a:lnTo>
                    <a:pt x="3345" y="48246"/>
                  </a:lnTo>
                  <a:lnTo>
                    <a:pt x="9299" y="54200"/>
                  </a:lnTo>
                  <a:lnTo>
                    <a:pt x="15253" y="60154"/>
                  </a:lnTo>
                  <a:lnTo>
                    <a:pt x="23329" y="63500"/>
                  </a:lnTo>
                  <a:lnTo>
                    <a:pt x="31750" y="63500"/>
                  </a:lnTo>
                  <a:close/>
                </a:path>
              </a:pathLst>
            </a:custGeom>
            <a:ln w="12700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12865434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11589846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2660730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3936318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5211906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9038670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10314258" y="399216"/>
              <a:ext cx="510235" cy="82844"/>
            </a:xfrm>
            <a:custGeom>
              <a:avLst/>
              <a:gdLst/>
              <a:ahLst/>
              <a:cxnLst/>
              <a:rect l="l" t="t" r="r" b="b"/>
              <a:pathLst>
                <a:path w="510235" h="82844">
                  <a:moveTo>
                    <a:pt x="0" y="82844"/>
                  </a:moveTo>
                  <a:lnTo>
                    <a:pt x="0" y="0"/>
                  </a:lnTo>
                  <a:lnTo>
                    <a:pt x="510235" y="0"/>
                  </a:lnTo>
                  <a:lnTo>
                    <a:pt x="510235" y="82844"/>
                  </a:lnTo>
                </a:path>
              </a:pathLst>
            </a:custGeom>
            <a:ln w="19050">
              <a:solidFill>
                <a:srgbClr val="333333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1002466" y="606328"/>
              <a:ext cx="0" cy="4142232"/>
            </a:xfrm>
            <a:custGeom>
              <a:avLst/>
              <a:gdLst/>
              <a:ahLst/>
              <a:cxnLst/>
              <a:rect l="l" t="t" r="r" b="b"/>
              <a:pathLst>
                <a:path h="4142232">
                  <a:moveTo>
                    <a:pt x="0" y="4142232"/>
                  </a:moveTo>
                  <a:lnTo>
                    <a:pt x="0" y="0"/>
                  </a:lnTo>
                </a:path>
              </a:pathLst>
            </a:custGeom>
            <a:ln w="15875">
              <a:solidFill>
                <a:srgbClr val="26262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13758346" y="606328"/>
              <a:ext cx="0" cy="4142232"/>
            </a:xfrm>
            <a:custGeom>
              <a:avLst/>
              <a:gdLst/>
              <a:ahLst/>
              <a:cxnLst/>
              <a:rect l="l" t="t" r="r" b="b"/>
              <a:pathLst>
                <a:path h="4142232">
                  <a:moveTo>
                    <a:pt x="0" y="4142232"/>
                  </a:moveTo>
                  <a:lnTo>
                    <a:pt x="0" y="0"/>
                  </a:lnTo>
                </a:path>
              </a:pathLst>
            </a:custGeom>
            <a:ln w="15875">
              <a:solidFill>
                <a:srgbClr val="26262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1002466" y="4748560"/>
              <a:ext cx="12755879" cy="0"/>
            </a:xfrm>
            <a:custGeom>
              <a:avLst/>
              <a:gdLst/>
              <a:ahLst/>
              <a:cxnLst/>
              <a:rect l="l" t="t" r="r" b="b"/>
              <a:pathLst>
                <a:path w="12755879">
                  <a:moveTo>
                    <a:pt x="0" y="0"/>
                  </a:moveTo>
                  <a:lnTo>
                    <a:pt x="12755879" y="0"/>
                  </a:lnTo>
                </a:path>
              </a:pathLst>
            </a:custGeom>
            <a:ln w="15875">
              <a:solidFill>
                <a:srgbClr val="26262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1002466" y="606328"/>
              <a:ext cx="12755879" cy="0"/>
            </a:xfrm>
            <a:custGeom>
              <a:avLst/>
              <a:gdLst/>
              <a:ahLst/>
              <a:cxnLst/>
              <a:rect l="l" t="t" r="r" b="b"/>
              <a:pathLst>
                <a:path w="12755879">
                  <a:moveTo>
                    <a:pt x="0" y="0"/>
                  </a:moveTo>
                  <a:lnTo>
                    <a:pt x="12755879" y="0"/>
                  </a:lnTo>
                </a:path>
              </a:pathLst>
            </a:custGeom>
            <a:ln w="15875">
              <a:solidFill>
                <a:srgbClr val="26262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1142166" y="746028"/>
              <a:ext cx="4723050" cy="493990"/>
            </a:xfrm>
            <a:custGeom>
              <a:avLst/>
              <a:gdLst/>
              <a:ahLst/>
              <a:cxnLst/>
              <a:rect l="l" t="t" r="r" b="b"/>
              <a:pathLst>
                <a:path w="4723050" h="493990">
                  <a:moveTo>
                    <a:pt x="55879" y="493990"/>
                  </a:moveTo>
                  <a:lnTo>
                    <a:pt x="4667170" y="493990"/>
                  </a:lnTo>
                  <a:lnTo>
                    <a:pt x="4683687" y="492547"/>
                  </a:lnTo>
                  <a:lnTo>
                    <a:pt x="4715921" y="470899"/>
                  </a:lnTo>
                  <a:lnTo>
                    <a:pt x="4723050" y="438110"/>
                  </a:lnTo>
                  <a:lnTo>
                    <a:pt x="4723050" y="55880"/>
                  </a:lnTo>
                  <a:lnTo>
                    <a:pt x="4710061" y="14987"/>
                  </a:lnTo>
                  <a:lnTo>
                    <a:pt x="4671096" y="71"/>
                  </a:lnTo>
                  <a:lnTo>
                    <a:pt x="4667170" y="0"/>
                  </a:lnTo>
                  <a:lnTo>
                    <a:pt x="55879" y="0"/>
                  </a:lnTo>
                  <a:lnTo>
                    <a:pt x="14987" y="12988"/>
                  </a:lnTo>
                  <a:lnTo>
                    <a:pt x="71" y="51954"/>
                  </a:lnTo>
                  <a:lnTo>
                    <a:pt x="0" y="55880"/>
                  </a:lnTo>
                  <a:lnTo>
                    <a:pt x="0" y="438110"/>
                  </a:lnTo>
                  <a:lnTo>
                    <a:pt x="12988" y="479003"/>
                  </a:lnTo>
                  <a:lnTo>
                    <a:pt x="51954" y="493918"/>
                  </a:lnTo>
                  <a:lnTo>
                    <a:pt x="55879" y="493990"/>
                  </a:lnTo>
                  <a:close/>
                </a:path>
              </a:pathLst>
            </a:custGeom>
            <a:ln w="12700">
              <a:solidFill>
                <a:srgbClr val="CCCCC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1253926" y="874536"/>
              <a:ext cx="558800" cy="195579"/>
            </a:xfrm>
            <a:custGeom>
              <a:avLst/>
              <a:gdLst/>
              <a:ahLst/>
              <a:cxnLst/>
              <a:rect l="l" t="t" r="r" b="b"/>
              <a:pathLst>
                <a:path w="558800" h="195579">
                  <a:moveTo>
                    <a:pt x="0" y="195579"/>
                  </a:moveTo>
                  <a:lnTo>
                    <a:pt x="558800" y="195579"/>
                  </a:lnTo>
                  <a:lnTo>
                    <a:pt x="558800" y="0"/>
                  </a:lnTo>
                  <a:lnTo>
                    <a:pt x="0" y="0"/>
                  </a:lnTo>
                  <a:lnTo>
                    <a:pt x="0" y="195579"/>
                  </a:lnTo>
                  <a:close/>
                </a:path>
              </a:pathLst>
            </a:custGeom>
            <a:solidFill>
              <a:srgbClr val="5874A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1253926" y="874536"/>
              <a:ext cx="558800" cy="195579"/>
            </a:xfrm>
            <a:custGeom>
              <a:avLst/>
              <a:gdLst/>
              <a:ahLst/>
              <a:cxnLst/>
              <a:rect l="l" t="t" r="r" b="b"/>
              <a:pathLst>
                <a:path w="558800" h="195579">
                  <a:moveTo>
                    <a:pt x="0" y="195579"/>
                  </a:moveTo>
                  <a:lnTo>
                    <a:pt x="558800" y="195579"/>
                  </a:lnTo>
                  <a:lnTo>
                    <a:pt x="558800" y="0"/>
                  </a:lnTo>
                  <a:lnTo>
                    <a:pt x="0" y="0"/>
                  </a:lnTo>
                  <a:lnTo>
                    <a:pt x="0" y="195579"/>
                  </a:lnTo>
                  <a:close/>
                </a:path>
              </a:pathLst>
            </a:custGeom>
            <a:ln w="9525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3954938" y="874536"/>
              <a:ext cx="558800" cy="195579"/>
            </a:xfrm>
            <a:custGeom>
              <a:avLst/>
              <a:gdLst/>
              <a:ahLst/>
              <a:cxnLst/>
              <a:rect l="l" t="t" r="r" b="b"/>
              <a:pathLst>
                <a:path w="558800" h="195579">
                  <a:moveTo>
                    <a:pt x="0" y="195579"/>
                  </a:moveTo>
                  <a:lnTo>
                    <a:pt x="558800" y="195579"/>
                  </a:lnTo>
                  <a:lnTo>
                    <a:pt x="558800" y="0"/>
                  </a:lnTo>
                  <a:lnTo>
                    <a:pt x="0" y="0"/>
                  </a:lnTo>
                  <a:lnTo>
                    <a:pt x="0" y="195579"/>
                  </a:lnTo>
                  <a:close/>
                </a:path>
              </a:pathLst>
            </a:custGeom>
            <a:solidFill>
              <a:srgbClr val="CB8863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3954938" y="874536"/>
              <a:ext cx="558800" cy="195579"/>
            </a:xfrm>
            <a:custGeom>
              <a:avLst/>
              <a:gdLst/>
              <a:ahLst/>
              <a:cxnLst/>
              <a:rect l="l" t="t" r="r" b="b"/>
              <a:pathLst>
                <a:path w="558800" h="195579">
                  <a:moveTo>
                    <a:pt x="0" y="195579"/>
                  </a:moveTo>
                  <a:lnTo>
                    <a:pt x="558800" y="195579"/>
                  </a:lnTo>
                  <a:lnTo>
                    <a:pt x="558800" y="0"/>
                  </a:lnTo>
                  <a:lnTo>
                    <a:pt x="0" y="0"/>
                  </a:lnTo>
                  <a:lnTo>
                    <a:pt x="0" y="195579"/>
                  </a:lnTo>
                  <a:close/>
                </a:path>
              </a:pathLst>
            </a:custGeom>
            <a:ln w="9525">
              <a:solidFill>
                <a:srgbClr val="4C4C4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0" name="object 190"/>
            <p:cNvSpPr txBox="1"/>
            <p:nvPr/>
          </p:nvSpPr>
          <p:spPr>
            <a:xfrm>
              <a:off x="2536998" y="4104157"/>
              <a:ext cx="93755" cy="2299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9" name="object 189"/>
            <p:cNvSpPr txBox="1"/>
            <p:nvPr/>
          </p:nvSpPr>
          <p:spPr>
            <a:xfrm>
              <a:off x="2630754" y="4104157"/>
              <a:ext cx="93755" cy="2299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8" name="object 188"/>
            <p:cNvSpPr txBox="1"/>
            <p:nvPr/>
          </p:nvSpPr>
          <p:spPr>
            <a:xfrm>
              <a:off x="2724510" y="4104157"/>
              <a:ext cx="93755" cy="2299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7" name="object 187"/>
            <p:cNvSpPr txBox="1"/>
            <p:nvPr/>
          </p:nvSpPr>
          <p:spPr>
            <a:xfrm>
              <a:off x="2818266" y="4104157"/>
              <a:ext cx="195164" cy="2299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6" name="object 186"/>
            <p:cNvSpPr txBox="1"/>
            <p:nvPr/>
          </p:nvSpPr>
          <p:spPr>
            <a:xfrm>
              <a:off x="3013431" y="4104157"/>
              <a:ext cx="187511" cy="83962"/>
            </a:xfrm>
            <a:prstGeom prst="rect">
              <a:avLst/>
            </a:prstGeom>
          </p:spPr>
          <p:txBody>
            <a:bodyPr wrap="square" lIns="0" tIns="141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185" name="object 185"/>
            <p:cNvSpPr txBox="1"/>
            <p:nvPr/>
          </p:nvSpPr>
          <p:spPr>
            <a:xfrm>
              <a:off x="3013431" y="4188119"/>
              <a:ext cx="93755" cy="20281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4" name="object 184"/>
            <p:cNvSpPr txBox="1"/>
            <p:nvPr/>
          </p:nvSpPr>
          <p:spPr>
            <a:xfrm>
              <a:off x="3107186" y="4188119"/>
              <a:ext cx="93755" cy="20281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3" name="object 183"/>
            <p:cNvSpPr txBox="1"/>
            <p:nvPr/>
          </p:nvSpPr>
          <p:spPr>
            <a:xfrm>
              <a:off x="2536998" y="4334090"/>
              <a:ext cx="378849" cy="100492"/>
            </a:xfrm>
            <a:prstGeom prst="rect">
              <a:avLst/>
            </a:prstGeom>
          </p:spPr>
          <p:txBody>
            <a:bodyPr wrap="square" lIns="0" tIns="5242" rIns="0" bIns="0" rtlCol="0">
              <a:noAutofit/>
            </a:bodyPr>
            <a:lstStyle/>
            <a:p>
              <a:pPr marL="25400">
                <a:lnSpc>
                  <a:spcPts val="750"/>
                </a:lnSpc>
              </a:pPr>
              <a:endParaRPr sz="750"/>
            </a:p>
          </p:txBody>
        </p:sp>
        <p:sp>
          <p:nvSpPr>
            <p:cNvPr id="182" name="object 182"/>
            <p:cNvSpPr txBox="1"/>
            <p:nvPr/>
          </p:nvSpPr>
          <p:spPr>
            <a:xfrm>
              <a:off x="2915848" y="4334090"/>
              <a:ext cx="97582" cy="5684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1" name="object 181"/>
            <p:cNvSpPr txBox="1"/>
            <p:nvPr/>
          </p:nvSpPr>
          <p:spPr>
            <a:xfrm>
              <a:off x="2915848" y="4390939"/>
              <a:ext cx="378849" cy="101818"/>
            </a:xfrm>
            <a:prstGeom prst="rect">
              <a:avLst/>
            </a:prstGeom>
          </p:spPr>
          <p:txBody>
            <a:bodyPr wrap="square" lIns="0" tIns="218" rIns="0" bIns="0" rtlCol="0">
              <a:noAutofit/>
            </a:bodyPr>
            <a:lstStyle/>
            <a:p>
              <a:pPr marL="25400">
                <a:lnSpc>
                  <a:spcPts val="800"/>
                </a:lnSpc>
              </a:pPr>
              <a:endParaRPr sz="800"/>
            </a:p>
          </p:txBody>
        </p:sp>
        <p:sp>
          <p:nvSpPr>
            <p:cNvPr id="180" name="object 180"/>
            <p:cNvSpPr txBox="1"/>
            <p:nvPr/>
          </p:nvSpPr>
          <p:spPr>
            <a:xfrm>
              <a:off x="2536998" y="4434582"/>
              <a:ext cx="378849" cy="5817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9" name="object 179"/>
            <p:cNvSpPr txBox="1"/>
            <p:nvPr/>
          </p:nvSpPr>
          <p:spPr>
            <a:xfrm>
              <a:off x="2536998" y="4492757"/>
              <a:ext cx="93755" cy="67519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 marL="25400">
                <a:lnSpc>
                  <a:spcPts val="500"/>
                </a:lnSpc>
              </a:pPr>
              <a:endParaRPr sz="500"/>
            </a:p>
          </p:txBody>
        </p:sp>
        <p:sp>
          <p:nvSpPr>
            <p:cNvPr id="178" name="object 178"/>
            <p:cNvSpPr txBox="1"/>
            <p:nvPr/>
          </p:nvSpPr>
          <p:spPr>
            <a:xfrm>
              <a:off x="2630754" y="4492757"/>
              <a:ext cx="93755" cy="67519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 marL="25400">
                <a:lnSpc>
                  <a:spcPts val="500"/>
                </a:lnSpc>
              </a:pPr>
              <a:endParaRPr sz="500"/>
            </a:p>
          </p:txBody>
        </p:sp>
        <p:sp>
          <p:nvSpPr>
            <p:cNvPr id="177" name="object 177"/>
            <p:cNvSpPr txBox="1"/>
            <p:nvPr/>
          </p:nvSpPr>
          <p:spPr>
            <a:xfrm>
              <a:off x="2724510" y="4492757"/>
              <a:ext cx="93755" cy="67519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 marL="25400">
                <a:lnSpc>
                  <a:spcPts val="500"/>
                </a:lnSpc>
              </a:pPr>
              <a:endParaRPr sz="500"/>
            </a:p>
          </p:txBody>
        </p:sp>
        <p:sp>
          <p:nvSpPr>
            <p:cNvPr id="176" name="object 176"/>
            <p:cNvSpPr txBox="1"/>
            <p:nvPr/>
          </p:nvSpPr>
          <p:spPr>
            <a:xfrm>
              <a:off x="2818266" y="4492757"/>
              <a:ext cx="97582" cy="67519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 marL="25400">
                <a:lnSpc>
                  <a:spcPts val="500"/>
                </a:lnSpc>
              </a:pPr>
              <a:endParaRPr sz="500"/>
            </a:p>
          </p:txBody>
        </p:sp>
        <p:sp>
          <p:nvSpPr>
            <p:cNvPr id="175" name="object 175"/>
            <p:cNvSpPr txBox="1"/>
            <p:nvPr/>
          </p:nvSpPr>
          <p:spPr>
            <a:xfrm>
              <a:off x="2915848" y="4492757"/>
              <a:ext cx="378849" cy="4184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4" name="object 174"/>
            <p:cNvSpPr txBox="1"/>
            <p:nvPr/>
          </p:nvSpPr>
          <p:spPr>
            <a:xfrm>
              <a:off x="1355166" y="4047071"/>
              <a:ext cx="187511" cy="18064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73" name="object 173"/>
            <p:cNvSpPr txBox="1"/>
            <p:nvPr/>
          </p:nvSpPr>
          <p:spPr>
            <a:xfrm>
              <a:off x="1542678" y="4047071"/>
              <a:ext cx="195164" cy="28196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72" name="object 172"/>
            <p:cNvSpPr txBox="1"/>
            <p:nvPr/>
          </p:nvSpPr>
          <p:spPr>
            <a:xfrm>
              <a:off x="1737843" y="4047071"/>
              <a:ext cx="93755" cy="28196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71" name="object 171"/>
            <p:cNvSpPr txBox="1"/>
            <p:nvPr/>
          </p:nvSpPr>
          <p:spPr>
            <a:xfrm>
              <a:off x="1831598" y="4047071"/>
              <a:ext cx="93755" cy="28196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70" name="object 170"/>
            <p:cNvSpPr txBox="1"/>
            <p:nvPr/>
          </p:nvSpPr>
          <p:spPr>
            <a:xfrm>
              <a:off x="1925354" y="4047071"/>
              <a:ext cx="93755" cy="28196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69" name="object 169"/>
            <p:cNvSpPr txBox="1"/>
            <p:nvPr/>
          </p:nvSpPr>
          <p:spPr>
            <a:xfrm>
              <a:off x="1355166" y="4227717"/>
              <a:ext cx="93755" cy="1836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68" name="object 168"/>
            <p:cNvSpPr txBox="1"/>
            <p:nvPr/>
          </p:nvSpPr>
          <p:spPr>
            <a:xfrm>
              <a:off x="1448922" y="4227717"/>
              <a:ext cx="93755" cy="1836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67" name="object 167"/>
            <p:cNvSpPr txBox="1"/>
            <p:nvPr/>
          </p:nvSpPr>
          <p:spPr>
            <a:xfrm>
              <a:off x="1542678" y="4329039"/>
              <a:ext cx="97582" cy="82334"/>
            </a:xfrm>
            <a:prstGeom prst="rect">
              <a:avLst/>
            </a:prstGeom>
          </p:spPr>
          <p:txBody>
            <a:bodyPr wrap="square" lIns="0" tIns="6134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166" name="object 166"/>
            <p:cNvSpPr txBox="1"/>
            <p:nvPr/>
          </p:nvSpPr>
          <p:spPr>
            <a:xfrm>
              <a:off x="1640260" y="4329039"/>
              <a:ext cx="378849" cy="14323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65" name="object 165"/>
            <p:cNvSpPr txBox="1"/>
            <p:nvPr/>
          </p:nvSpPr>
          <p:spPr>
            <a:xfrm>
              <a:off x="1261410" y="4411374"/>
              <a:ext cx="378849" cy="6089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4" name="object 164"/>
            <p:cNvSpPr txBox="1"/>
            <p:nvPr/>
          </p:nvSpPr>
          <p:spPr>
            <a:xfrm>
              <a:off x="1261410" y="4472270"/>
              <a:ext cx="378849" cy="5596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3" name="object 163"/>
            <p:cNvSpPr txBox="1"/>
            <p:nvPr/>
          </p:nvSpPr>
          <p:spPr>
            <a:xfrm>
              <a:off x="1640260" y="4472270"/>
              <a:ext cx="378849" cy="5596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2" name="object 162"/>
            <p:cNvSpPr txBox="1"/>
            <p:nvPr/>
          </p:nvSpPr>
          <p:spPr>
            <a:xfrm>
              <a:off x="1261410" y="4528237"/>
              <a:ext cx="570187" cy="3203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1" name="object 161"/>
            <p:cNvSpPr txBox="1"/>
            <p:nvPr/>
          </p:nvSpPr>
          <p:spPr>
            <a:xfrm>
              <a:off x="1831598" y="4528237"/>
              <a:ext cx="187511" cy="3203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0" name="object 160"/>
            <p:cNvSpPr txBox="1"/>
            <p:nvPr/>
          </p:nvSpPr>
          <p:spPr>
            <a:xfrm>
              <a:off x="8914938" y="4022817"/>
              <a:ext cx="93755" cy="31936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9" name="object 159"/>
            <p:cNvSpPr txBox="1"/>
            <p:nvPr/>
          </p:nvSpPr>
          <p:spPr>
            <a:xfrm>
              <a:off x="9008694" y="4022817"/>
              <a:ext cx="93755" cy="31936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8" name="object 158"/>
            <p:cNvSpPr txBox="1"/>
            <p:nvPr/>
          </p:nvSpPr>
          <p:spPr>
            <a:xfrm>
              <a:off x="9102450" y="4022817"/>
              <a:ext cx="93755" cy="31936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7" name="object 157"/>
            <p:cNvSpPr txBox="1"/>
            <p:nvPr/>
          </p:nvSpPr>
          <p:spPr>
            <a:xfrm>
              <a:off x="9196206" y="4022817"/>
              <a:ext cx="195164" cy="31936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6" name="object 156"/>
            <p:cNvSpPr txBox="1"/>
            <p:nvPr/>
          </p:nvSpPr>
          <p:spPr>
            <a:xfrm>
              <a:off x="9391371" y="4022817"/>
              <a:ext cx="187511" cy="113952"/>
            </a:xfrm>
            <a:prstGeom prst="rect">
              <a:avLst/>
            </a:prstGeom>
          </p:spPr>
          <p:txBody>
            <a:bodyPr wrap="square" lIns="0" tIns="6002" rIns="0" bIns="0" rtlCol="0">
              <a:noAutofit/>
            </a:bodyPr>
            <a:lstStyle/>
            <a:p>
              <a:pPr marL="25400">
                <a:lnSpc>
                  <a:spcPts val="850"/>
                </a:lnSpc>
              </a:pPr>
              <a:endParaRPr sz="850"/>
            </a:p>
          </p:txBody>
        </p:sp>
        <p:sp>
          <p:nvSpPr>
            <p:cNvPr id="155" name="object 155"/>
            <p:cNvSpPr txBox="1"/>
            <p:nvPr/>
          </p:nvSpPr>
          <p:spPr>
            <a:xfrm>
              <a:off x="9391371" y="4136770"/>
              <a:ext cx="93755" cy="20541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4" name="object 154"/>
            <p:cNvSpPr txBox="1"/>
            <p:nvPr/>
          </p:nvSpPr>
          <p:spPr>
            <a:xfrm>
              <a:off x="9485126" y="4136770"/>
              <a:ext cx="93755" cy="20541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3" name="object 153"/>
            <p:cNvSpPr txBox="1"/>
            <p:nvPr/>
          </p:nvSpPr>
          <p:spPr>
            <a:xfrm>
              <a:off x="8914938" y="4342186"/>
              <a:ext cx="378849" cy="112215"/>
            </a:xfrm>
            <a:prstGeom prst="rect">
              <a:avLst/>
            </a:prstGeom>
          </p:spPr>
          <p:txBody>
            <a:bodyPr wrap="square" lIns="0" tIns="4265" rIns="0" bIns="0" rtlCol="0">
              <a:noAutofit/>
            </a:bodyPr>
            <a:lstStyle/>
            <a:p>
              <a:pPr marL="25400">
                <a:lnSpc>
                  <a:spcPts val="850"/>
                </a:lnSpc>
              </a:pPr>
              <a:endParaRPr sz="850"/>
            </a:p>
          </p:txBody>
        </p:sp>
        <p:sp>
          <p:nvSpPr>
            <p:cNvPr id="152" name="object 152"/>
            <p:cNvSpPr txBox="1"/>
            <p:nvPr/>
          </p:nvSpPr>
          <p:spPr>
            <a:xfrm>
              <a:off x="9293788" y="4342186"/>
              <a:ext cx="378849" cy="112215"/>
            </a:xfrm>
            <a:prstGeom prst="rect">
              <a:avLst/>
            </a:prstGeom>
          </p:spPr>
          <p:txBody>
            <a:bodyPr wrap="square" lIns="0" tIns="4265" rIns="0" bIns="0" rtlCol="0">
              <a:noAutofit/>
            </a:bodyPr>
            <a:lstStyle/>
            <a:p>
              <a:pPr marL="25400">
                <a:lnSpc>
                  <a:spcPts val="850"/>
                </a:lnSpc>
              </a:pPr>
              <a:endParaRPr sz="850"/>
            </a:p>
          </p:txBody>
        </p:sp>
        <p:sp>
          <p:nvSpPr>
            <p:cNvPr id="151" name="object 151"/>
            <p:cNvSpPr txBox="1"/>
            <p:nvPr/>
          </p:nvSpPr>
          <p:spPr>
            <a:xfrm>
              <a:off x="8914938" y="4454402"/>
              <a:ext cx="378849" cy="70610"/>
            </a:xfrm>
            <a:prstGeom prst="rect">
              <a:avLst/>
            </a:prstGeom>
          </p:spPr>
          <p:txBody>
            <a:bodyPr wrap="square" lIns="0" tIns="760" rIns="0" bIns="0" rtlCol="0">
              <a:noAutofit/>
            </a:bodyPr>
            <a:lstStyle/>
            <a:p>
              <a:pPr marL="25400">
                <a:lnSpc>
                  <a:spcPts val="550"/>
                </a:lnSpc>
              </a:pPr>
              <a:endParaRPr sz="550"/>
            </a:p>
          </p:txBody>
        </p:sp>
        <p:sp>
          <p:nvSpPr>
            <p:cNvPr id="150" name="object 150"/>
            <p:cNvSpPr txBox="1"/>
            <p:nvPr/>
          </p:nvSpPr>
          <p:spPr>
            <a:xfrm>
              <a:off x="9293788" y="4454402"/>
              <a:ext cx="378849" cy="70610"/>
            </a:xfrm>
            <a:prstGeom prst="rect">
              <a:avLst/>
            </a:prstGeom>
          </p:spPr>
          <p:txBody>
            <a:bodyPr wrap="square" lIns="0" tIns="760" rIns="0" bIns="0" rtlCol="0">
              <a:noAutofit/>
            </a:bodyPr>
            <a:lstStyle/>
            <a:p>
              <a:pPr marL="25400">
                <a:lnSpc>
                  <a:spcPts val="550"/>
                </a:lnSpc>
              </a:pPr>
              <a:endParaRPr sz="550"/>
            </a:p>
          </p:txBody>
        </p:sp>
        <p:sp>
          <p:nvSpPr>
            <p:cNvPr id="149" name="object 149"/>
            <p:cNvSpPr txBox="1"/>
            <p:nvPr/>
          </p:nvSpPr>
          <p:spPr>
            <a:xfrm>
              <a:off x="8914938" y="4525012"/>
              <a:ext cx="476432" cy="3526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8" name="object 148"/>
            <p:cNvSpPr txBox="1"/>
            <p:nvPr/>
          </p:nvSpPr>
          <p:spPr>
            <a:xfrm>
              <a:off x="9391371" y="4525012"/>
              <a:ext cx="93755" cy="3526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7" name="object 147"/>
            <p:cNvSpPr txBox="1"/>
            <p:nvPr/>
          </p:nvSpPr>
          <p:spPr>
            <a:xfrm>
              <a:off x="9485126" y="4525012"/>
              <a:ext cx="93755" cy="3526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6" name="object 146"/>
            <p:cNvSpPr txBox="1"/>
            <p:nvPr/>
          </p:nvSpPr>
          <p:spPr>
            <a:xfrm>
              <a:off x="9578882" y="4525012"/>
              <a:ext cx="93755" cy="3526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5" name="object 145"/>
            <p:cNvSpPr txBox="1"/>
            <p:nvPr/>
          </p:nvSpPr>
          <p:spPr>
            <a:xfrm>
              <a:off x="5181930" y="3846164"/>
              <a:ext cx="187511" cy="1355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44" name="object 144"/>
            <p:cNvSpPr txBox="1"/>
            <p:nvPr/>
          </p:nvSpPr>
          <p:spPr>
            <a:xfrm>
              <a:off x="5369442" y="3846164"/>
              <a:ext cx="195164" cy="35171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43" name="object 143"/>
            <p:cNvSpPr txBox="1"/>
            <p:nvPr/>
          </p:nvSpPr>
          <p:spPr>
            <a:xfrm>
              <a:off x="5564607" y="3846164"/>
              <a:ext cx="93755" cy="35171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42" name="object 142"/>
            <p:cNvSpPr txBox="1"/>
            <p:nvPr/>
          </p:nvSpPr>
          <p:spPr>
            <a:xfrm>
              <a:off x="5658362" y="3846164"/>
              <a:ext cx="93755" cy="35171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40" name="object 140"/>
            <p:cNvSpPr txBox="1"/>
            <p:nvPr/>
          </p:nvSpPr>
          <p:spPr>
            <a:xfrm>
              <a:off x="5181930" y="3981724"/>
              <a:ext cx="93755" cy="33686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39" name="object 139"/>
            <p:cNvSpPr txBox="1"/>
            <p:nvPr/>
          </p:nvSpPr>
          <p:spPr>
            <a:xfrm>
              <a:off x="5275686" y="3981724"/>
              <a:ext cx="93755" cy="33686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38" name="object 138"/>
            <p:cNvSpPr txBox="1"/>
            <p:nvPr/>
          </p:nvSpPr>
          <p:spPr>
            <a:xfrm>
              <a:off x="5369442" y="4197880"/>
              <a:ext cx="97582" cy="12071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950"/>
                </a:lnSpc>
                <a:spcBef>
                  <a:spcPts val="0"/>
                </a:spcBef>
              </a:pPr>
              <a:endParaRPr sz="950"/>
            </a:p>
          </p:txBody>
        </p:sp>
        <p:sp>
          <p:nvSpPr>
            <p:cNvPr id="137" name="object 137"/>
            <p:cNvSpPr txBox="1"/>
            <p:nvPr/>
          </p:nvSpPr>
          <p:spPr>
            <a:xfrm>
              <a:off x="5467024" y="4197880"/>
              <a:ext cx="378849" cy="12071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950"/>
                </a:lnSpc>
                <a:spcBef>
                  <a:spcPts val="0"/>
                </a:spcBef>
              </a:pPr>
              <a:endParaRPr sz="950"/>
            </a:p>
          </p:txBody>
        </p:sp>
        <p:sp>
          <p:nvSpPr>
            <p:cNvPr id="136" name="object 136"/>
            <p:cNvSpPr txBox="1"/>
            <p:nvPr/>
          </p:nvSpPr>
          <p:spPr>
            <a:xfrm>
              <a:off x="5088174" y="4318591"/>
              <a:ext cx="378849" cy="112911"/>
            </a:xfrm>
            <a:prstGeom prst="rect">
              <a:avLst/>
            </a:prstGeom>
          </p:spPr>
          <p:txBody>
            <a:bodyPr wrap="square" lIns="0" tIns="4961" rIns="0" bIns="0" rtlCol="0">
              <a:noAutofit/>
            </a:bodyPr>
            <a:lstStyle/>
            <a:p>
              <a:pPr marL="25400">
                <a:lnSpc>
                  <a:spcPts val="850"/>
                </a:lnSpc>
              </a:pPr>
              <a:endParaRPr sz="850"/>
            </a:p>
          </p:txBody>
        </p:sp>
        <p:sp>
          <p:nvSpPr>
            <p:cNvPr id="135" name="object 135"/>
            <p:cNvSpPr txBox="1"/>
            <p:nvPr/>
          </p:nvSpPr>
          <p:spPr>
            <a:xfrm>
              <a:off x="5467024" y="4318591"/>
              <a:ext cx="378849" cy="112911"/>
            </a:xfrm>
            <a:prstGeom prst="rect">
              <a:avLst/>
            </a:prstGeom>
          </p:spPr>
          <p:txBody>
            <a:bodyPr wrap="square" lIns="0" tIns="4961" rIns="0" bIns="0" rtlCol="0">
              <a:noAutofit/>
            </a:bodyPr>
            <a:lstStyle/>
            <a:p>
              <a:pPr marL="25400">
                <a:lnSpc>
                  <a:spcPts val="850"/>
                </a:lnSpc>
              </a:pPr>
              <a:endParaRPr sz="850"/>
            </a:p>
          </p:txBody>
        </p:sp>
        <p:sp>
          <p:nvSpPr>
            <p:cNvPr id="134" name="object 134"/>
            <p:cNvSpPr txBox="1"/>
            <p:nvPr/>
          </p:nvSpPr>
          <p:spPr>
            <a:xfrm>
              <a:off x="5088174" y="4431502"/>
              <a:ext cx="378849" cy="89957"/>
            </a:xfrm>
            <a:prstGeom prst="rect">
              <a:avLst/>
            </a:prstGeom>
          </p:spPr>
          <p:txBody>
            <a:bodyPr wrap="square" lIns="0" tIns="1057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33" name="object 133"/>
            <p:cNvSpPr txBox="1"/>
            <p:nvPr/>
          </p:nvSpPr>
          <p:spPr>
            <a:xfrm>
              <a:off x="5467024" y="4431502"/>
              <a:ext cx="97582" cy="89957"/>
            </a:xfrm>
            <a:prstGeom prst="rect">
              <a:avLst/>
            </a:prstGeom>
          </p:spPr>
          <p:txBody>
            <a:bodyPr wrap="square" lIns="0" tIns="1057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32" name="object 132"/>
            <p:cNvSpPr txBox="1"/>
            <p:nvPr/>
          </p:nvSpPr>
          <p:spPr>
            <a:xfrm>
              <a:off x="5564607" y="4431502"/>
              <a:ext cx="93755" cy="12877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31" name="object 131"/>
            <p:cNvSpPr txBox="1"/>
            <p:nvPr/>
          </p:nvSpPr>
          <p:spPr>
            <a:xfrm>
              <a:off x="5658362" y="4431502"/>
              <a:ext cx="93755" cy="12877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9" name="object 129"/>
            <p:cNvSpPr txBox="1"/>
            <p:nvPr/>
          </p:nvSpPr>
          <p:spPr>
            <a:xfrm>
              <a:off x="5088174" y="4521459"/>
              <a:ext cx="187511" cy="3881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8" name="object 128"/>
            <p:cNvSpPr txBox="1"/>
            <p:nvPr/>
          </p:nvSpPr>
          <p:spPr>
            <a:xfrm>
              <a:off x="5275686" y="4521459"/>
              <a:ext cx="288920" cy="3881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7" name="object 127"/>
            <p:cNvSpPr txBox="1"/>
            <p:nvPr/>
          </p:nvSpPr>
          <p:spPr>
            <a:xfrm>
              <a:off x="10284282" y="3799468"/>
              <a:ext cx="187511" cy="91649"/>
            </a:xfrm>
            <a:prstGeom prst="rect">
              <a:avLst/>
            </a:prstGeom>
          </p:spPr>
          <p:txBody>
            <a:bodyPr wrap="square" lIns="0" tIns="274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26" name="object 126"/>
            <p:cNvSpPr txBox="1"/>
            <p:nvPr/>
          </p:nvSpPr>
          <p:spPr>
            <a:xfrm>
              <a:off x="10471794" y="3799468"/>
              <a:ext cx="195164" cy="38466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5" name="object 125"/>
            <p:cNvSpPr txBox="1"/>
            <p:nvPr/>
          </p:nvSpPr>
          <p:spPr>
            <a:xfrm>
              <a:off x="10666959" y="3799468"/>
              <a:ext cx="93755" cy="38466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4" name="object 124"/>
            <p:cNvSpPr txBox="1"/>
            <p:nvPr/>
          </p:nvSpPr>
          <p:spPr>
            <a:xfrm>
              <a:off x="10760714" y="3799468"/>
              <a:ext cx="93755" cy="38466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3" name="object 123"/>
            <p:cNvSpPr txBox="1"/>
            <p:nvPr/>
          </p:nvSpPr>
          <p:spPr>
            <a:xfrm>
              <a:off x="10854470" y="3799468"/>
              <a:ext cx="93755" cy="38466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2" name="object 122"/>
            <p:cNvSpPr txBox="1"/>
            <p:nvPr/>
          </p:nvSpPr>
          <p:spPr>
            <a:xfrm>
              <a:off x="10284282" y="3891118"/>
              <a:ext cx="93755" cy="35434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1" name="object 121"/>
            <p:cNvSpPr txBox="1"/>
            <p:nvPr/>
          </p:nvSpPr>
          <p:spPr>
            <a:xfrm>
              <a:off x="10378038" y="3891118"/>
              <a:ext cx="93755" cy="35434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0" name="object 120"/>
            <p:cNvSpPr txBox="1"/>
            <p:nvPr/>
          </p:nvSpPr>
          <p:spPr>
            <a:xfrm>
              <a:off x="10471794" y="4184132"/>
              <a:ext cx="97582" cy="613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9" name="object 119"/>
            <p:cNvSpPr txBox="1"/>
            <p:nvPr/>
          </p:nvSpPr>
          <p:spPr>
            <a:xfrm>
              <a:off x="10569376" y="4184132"/>
              <a:ext cx="378849" cy="14480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18" name="object 118"/>
            <p:cNvSpPr txBox="1"/>
            <p:nvPr/>
          </p:nvSpPr>
          <p:spPr>
            <a:xfrm>
              <a:off x="10190526" y="4245459"/>
              <a:ext cx="378849" cy="14044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17" name="object 117"/>
            <p:cNvSpPr txBox="1"/>
            <p:nvPr/>
          </p:nvSpPr>
          <p:spPr>
            <a:xfrm>
              <a:off x="10569376" y="4328942"/>
              <a:ext cx="378849" cy="13670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16" name="object 116"/>
            <p:cNvSpPr txBox="1"/>
            <p:nvPr/>
          </p:nvSpPr>
          <p:spPr>
            <a:xfrm>
              <a:off x="10190526" y="4385907"/>
              <a:ext cx="378849" cy="79739"/>
            </a:xfrm>
            <a:prstGeom prst="rect">
              <a:avLst/>
            </a:prstGeom>
          </p:spPr>
          <p:txBody>
            <a:bodyPr wrap="square" lIns="0" tIns="3539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115" name="object 115"/>
            <p:cNvSpPr txBox="1"/>
            <p:nvPr/>
          </p:nvSpPr>
          <p:spPr>
            <a:xfrm>
              <a:off x="10190526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14" name="object 114"/>
            <p:cNvSpPr txBox="1"/>
            <p:nvPr/>
          </p:nvSpPr>
          <p:spPr>
            <a:xfrm>
              <a:off x="10284282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13" name="object 113"/>
            <p:cNvSpPr txBox="1"/>
            <p:nvPr/>
          </p:nvSpPr>
          <p:spPr>
            <a:xfrm>
              <a:off x="10378038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12" name="object 112"/>
            <p:cNvSpPr txBox="1"/>
            <p:nvPr/>
          </p:nvSpPr>
          <p:spPr>
            <a:xfrm>
              <a:off x="10471794" y="4465646"/>
              <a:ext cx="195164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11" name="object 111"/>
            <p:cNvSpPr txBox="1"/>
            <p:nvPr/>
          </p:nvSpPr>
          <p:spPr>
            <a:xfrm>
              <a:off x="10666959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10" name="object 110"/>
            <p:cNvSpPr txBox="1"/>
            <p:nvPr/>
          </p:nvSpPr>
          <p:spPr>
            <a:xfrm>
              <a:off x="10760714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09" name="object 109"/>
            <p:cNvSpPr txBox="1"/>
            <p:nvPr/>
          </p:nvSpPr>
          <p:spPr>
            <a:xfrm>
              <a:off x="10854470" y="4465646"/>
              <a:ext cx="93755" cy="94629"/>
            </a:xfrm>
            <a:prstGeom prst="rect">
              <a:avLst/>
            </a:prstGeom>
          </p:spPr>
          <p:txBody>
            <a:bodyPr wrap="square" lIns="0" tIns="5729" rIns="0" bIns="0" rtlCol="0">
              <a:noAutofit/>
            </a:bodyPr>
            <a:lstStyle/>
            <a:p>
              <a:pPr marL="25400">
                <a:lnSpc>
                  <a:spcPts val="700"/>
                </a:lnSpc>
              </a:pPr>
              <a:endParaRPr sz="700"/>
            </a:p>
          </p:txBody>
        </p:sp>
        <p:sp>
          <p:nvSpPr>
            <p:cNvPr id="108" name="object 108"/>
            <p:cNvSpPr txBox="1"/>
            <p:nvPr/>
          </p:nvSpPr>
          <p:spPr>
            <a:xfrm>
              <a:off x="11559870" y="3788283"/>
              <a:ext cx="187511" cy="87240"/>
            </a:xfrm>
            <a:prstGeom prst="rect">
              <a:avLst/>
            </a:prstGeom>
          </p:spPr>
          <p:txBody>
            <a:bodyPr wrap="square" lIns="0" tIns="4690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107" name="object 107"/>
            <p:cNvSpPr txBox="1"/>
            <p:nvPr/>
          </p:nvSpPr>
          <p:spPr>
            <a:xfrm>
              <a:off x="11747382" y="3788283"/>
              <a:ext cx="195164" cy="41378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6" name="object 106"/>
            <p:cNvSpPr txBox="1"/>
            <p:nvPr/>
          </p:nvSpPr>
          <p:spPr>
            <a:xfrm>
              <a:off x="11942547" y="3788283"/>
              <a:ext cx="93755" cy="41378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5" name="object 105"/>
            <p:cNvSpPr txBox="1"/>
            <p:nvPr/>
          </p:nvSpPr>
          <p:spPr>
            <a:xfrm>
              <a:off x="12036302" y="3788283"/>
              <a:ext cx="93755" cy="41378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4" name="object 104"/>
            <p:cNvSpPr txBox="1"/>
            <p:nvPr/>
          </p:nvSpPr>
          <p:spPr>
            <a:xfrm>
              <a:off x="12130058" y="3788283"/>
              <a:ext cx="93755" cy="41378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3" name="object 103"/>
            <p:cNvSpPr txBox="1"/>
            <p:nvPr/>
          </p:nvSpPr>
          <p:spPr>
            <a:xfrm>
              <a:off x="11559870" y="3875523"/>
              <a:ext cx="93755" cy="32654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2" name="object 102"/>
            <p:cNvSpPr txBox="1"/>
            <p:nvPr/>
          </p:nvSpPr>
          <p:spPr>
            <a:xfrm>
              <a:off x="11653626" y="3875523"/>
              <a:ext cx="93755" cy="32654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1" name="object 101"/>
            <p:cNvSpPr txBox="1"/>
            <p:nvPr/>
          </p:nvSpPr>
          <p:spPr>
            <a:xfrm>
              <a:off x="11466114" y="4202069"/>
              <a:ext cx="378849" cy="13714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00" name="object 100"/>
            <p:cNvSpPr txBox="1"/>
            <p:nvPr/>
          </p:nvSpPr>
          <p:spPr>
            <a:xfrm>
              <a:off x="11844964" y="4202069"/>
              <a:ext cx="378849" cy="13714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99" name="object 99"/>
            <p:cNvSpPr txBox="1"/>
            <p:nvPr/>
          </p:nvSpPr>
          <p:spPr>
            <a:xfrm>
              <a:off x="11466114" y="4339219"/>
              <a:ext cx="378849" cy="13510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98" name="object 98"/>
            <p:cNvSpPr txBox="1"/>
            <p:nvPr/>
          </p:nvSpPr>
          <p:spPr>
            <a:xfrm>
              <a:off x="11844964" y="4339219"/>
              <a:ext cx="378849" cy="13510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97" name="object 97"/>
            <p:cNvSpPr txBox="1"/>
            <p:nvPr/>
          </p:nvSpPr>
          <p:spPr>
            <a:xfrm>
              <a:off x="11466114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6" name="object 96"/>
            <p:cNvSpPr txBox="1"/>
            <p:nvPr/>
          </p:nvSpPr>
          <p:spPr>
            <a:xfrm>
              <a:off x="11559870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5" name="object 95"/>
            <p:cNvSpPr txBox="1"/>
            <p:nvPr/>
          </p:nvSpPr>
          <p:spPr>
            <a:xfrm>
              <a:off x="11653626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4" name="object 94"/>
            <p:cNvSpPr txBox="1"/>
            <p:nvPr/>
          </p:nvSpPr>
          <p:spPr>
            <a:xfrm>
              <a:off x="11747382" y="4474324"/>
              <a:ext cx="195164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3" name="object 93"/>
            <p:cNvSpPr txBox="1"/>
            <p:nvPr/>
          </p:nvSpPr>
          <p:spPr>
            <a:xfrm>
              <a:off x="11942547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2" name="object 92"/>
            <p:cNvSpPr txBox="1"/>
            <p:nvPr/>
          </p:nvSpPr>
          <p:spPr>
            <a:xfrm>
              <a:off x="12036302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1" name="object 91"/>
            <p:cNvSpPr txBox="1"/>
            <p:nvPr/>
          </p:nvSpPr>
          <p:spPr>
            <a:xfrm>
              <a:off x="12130058" y="4474324"/>
              <a:ext cx="93755" cy="85952"/>
            </a:xfrm>
            <a:prstGeom prst="rect">
              <a:avLst/>
            </a:prstGeom>
          </p:spPr>
          <p:txBody>
            <a:bodyPr wrap="square" lIns="0" tIns="3402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0" name="object 90"/>
            <p:cNvSpPr txBox="1"/>
            <p:nvPr/>
          </p:nvSpPr>
          <p:spPr>
            <a:xfrm>
              <a:off x="3906342" y="3513609"/>
              <a:ext cx="187511" cy="38363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9" name="object 89"/>
            <p:cNvSpPr txBox="1"/>
            <p:nvPr/>
          </p:nvSpPr>
          <p:spPr>
            <a:xfrm>
              <a:off x="4093854" y="3513609"/>
              <a:ext cx="195164" cy="56447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8" name="object 88"/>
            <p:cNvSpPr txBox="1"/>
            <p:nvPr/>
          </p:nvSpPr>
          <p:spPr>
            <a:xfrm>
              <a:off x="4289019" y="3513609"/>
              <a:ext cx="93755" cy="56447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7" name="object 87"/>
            <p:cNvSpPr txBox="1"/>
            <p:nvPr/>
          </p:nvSpPr>
          <p:spPr>
            <a:xfrm>
              <a:off x="4382774" y="3513609"/>
              <a:ext cx="93755" cy="56447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6" name="object 86"/>
            <p:cNvSpPr txBox="1"/>
            <p:nvPr/>
          </p:nvSpPr>
          <p:spPr>
            <a:xfrm>
              <a:off x="4476530" y="3513609"/>
              <a:ext cx="93755" cy="56447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3906342" y="3897247"/>
              <a:ext cx="93755" cy="3401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4" name="object 84"/>
            <p:cNvSpPr txBox="1"/>
            <p:nvPr/>
          </p:nvSpPr>
          <p:spPr>
            <a:xfrm>
              <a:off x="4000098" y="3897247"/>
              <a:ext cx="93755" cy="3401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3" name="object 83"/>
            <p:cNvSpPr txBox="1"/>
            <p:nvPr/>
          </p:nvSpPr>
          <p:spPr>
            <a:xfrm>
              <a:off x="4093854" y="4078083"/>
              <a:ext cx="97582" cy="15929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2" name="object 82"/>
            <p:cNvSpPr txBox="1"/>
            <p:nvPr/>
          </p:nvSpPr>
          <p:spPr>
            <a:xfrm>
              <a:off x="4191436" y="4078083"/>
              <a:ext cx="378849" cy="23044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1" name="object 81"/>
            <p:cNvSpPr txBox="1"/>
            <p:nvPr/>
          </p:nvSpPr>
          <p:spPr>
            <a:xfrm>
              <a:off x="3812586" y="4237374"/>
              <a:ext cx="378849" cy="14052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80" name="object 80"/>
            <p:cNvSpPr txBox="1"/>
            <p:nvPr/>
          </p:nvSpPr>
          <p:spPr>
            <a:xfrm>
              <a:off x="4191436" y="4308531"/>
              <a:ext cx="378849" cy="1711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79" name="object 79"/>
            <p:cNvSpPr txBox="1"/>
            <p:nvPr/>
          </p:nvSpPr>
          <p:spPr>
            <a:xfrm>
              <a:off x="3812586" y="4377897"/>
              <a:ext cx="378849" cy="101766"/>
            </a:xfrm>
            <a:prstGeom prst="rect">
              <a:avLst/>
            </a:prstGeom>
          </p:spPr>
          <p:txBody>
            <a:bodyPr wrap="square" lIns="0" tIns="166" rIns="0" bIns="0" rtlCol="0">
              <a:noAutofit/>
            </a:bodyPr>
            <a:lstStyle/>
            <a:p>
              <a:pPr marL="25400">
                <a:lnSpc>
                  <a:spcPts val="800"/>
                </a:lnSpc>
              </a:pPr>
              <a:endParaRPr sz="800"/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3812586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7" name="object 77"/>
            <p:cNvSpPr txBox="1"/>
            <p:nvPr/>
          </p:nvSpPr>
          <p:spPr>
            <a:xfrm>
              <a:off x="3906342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6" name="object 76"/>
            <p:cNvSpPr txBox="1"/>
            <p:nvPr/>
          </p:nvSpPr>
          <p:spPr>
            <a:xfrm>
              <a:off x="4000098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5" name="object 75"/>
            <p:cNvSpPr txBox="1"/>
            <p:nvPr/>
          </p:nvSpPr>
          <p:spPr>
            <a:xfrm>
              <a:off x="4093854" y="4479664"/>
              <a:ext cx="195164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4289019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3" name="object 73"/>
            <p:cNvSpPr txBox="1"/>
            <p:nvPr/>
          </p:nvSpPr>
          <p:spPr>
            <a:xfrm>
              <a:off x="4382774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72" name="object 72"/>
            <p:cNvSpPr txBox="1"/>
            <p:nvPr/>
          </p:nvSpPr>
          <p:spPr>
            <a:xfrm>
              <a:off x="4476530" y="4479664"/>
              <a:ext cx="93755" cy="80612"/>
            </a:xfrm>
            <a:prstGeom prst="rect">
              <a:avLst/>
            </a:prstGeom>
          </p:spPr>
          <p:txBody>
            <a:bodyPr wrap="square" lIns="0" tIns="4412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12835458" y="1367143"/>
              <a:ext cx="187511" cy="159543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34" name="object 34"/>
            <p:cNvSpPr txBox="1"/>
            <p:nvPr/>
          </p:nvSpPr>
          <p:spPr>
            <a:xfrm>
              <a:off x="13022970" y="1367143"/>
              <a:ext cx="195164" cy="171066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33" name="object 33"/>
            <p:cNvSpPr txBox="1"/>
            <p:nvPr/>
          </p:nvSpPr>
          <p:spPr>
            <a:xfrm>
              <a:off x="13218135" y="1367143"/>
              <a:ext cx="93755" cy="171066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13311890" y="1367143"/>
              <a:ext cx="93755" cy="171066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31" name="object 31"/>
            <p:cNvSpPr txBox="1"/>
            <p:nvPr/>
          </p:nvSpPr>
          <p:spPr>
            <a:xfrm>
              <a:off x="13405646" y="1367143"/>
              <a:ext cx="93755" cy="171066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30" name="object 30"/>
            <p:cNvSpPr txBox="1"/>
            <p:nvPr/>
          </p:nvSpPr>
          <p:spPr>
            <a:xfrm>
              <a:off x="12835458" y="2962582"/>
              <a:ext cx="93755" cy="78960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12929214" y="2962582"/>
              <a:ext cx="93755" cy="78960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13022970" y="3077806"/>
              <a:ext cx="101409" cy="67438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13124379" y="3077806"/>
              <a:ext cx="375022" cy="83267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12741702" y="3752190"/>
              <a:ext cx="382676" cy="39617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13124379" y="3910477"/>
              <a:ext cx="375022" cy="31052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12741702" y="4148361"/>
              <a:ext cx="382676" cy="20388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13124379" y="4221000"/>
              <a:ext cx="93755" cy="13124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2" name="object 22"/>
            <p:cNvSpPr txBox="1"/>
            <p:nvPr/>
          </p:nvSpPr>
          <p:spPr>
            <a:xfrm>
              <a:off x="13218135" y="4221000"/>
              <a:ext cx="93755" cy="33927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13311890" y="4221000"/>
              <a:ext cx="93755" cy="33927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13405646" y="4221000"/>
              <a:ext cx="93755" cy="33927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12741702" y="4352249"/>
              <a:ext cx="93755" cy="2080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12835458" y="4352249"/>
              <a:ext cx="93755" cy="2080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12929214" y="4352249"/>
              <a:ext cx="93755" cy="2080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13022970" y="4352249"/>
              <a:ext cx="195164" cy="20802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3954938" y="874536"/>
              <a:ext cx="558800" cy="19557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1253926" y="874536"/>
              <a:ext cx="558800" cy="19557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12865434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1589846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10314258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9038670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5211906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3936318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2660730" y="399216"/>
              <a:ext cx="510235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1385142" y="399216"/>
              <a:ext cx="171503" cy="81419"/>
            </a:xfrm>
            <a:prstGeom prst="rect">
              <a:avLst/>
            </a:prstGeom>
          </p:spPr>
          <p:txBody>
            <a:bodyPr wrap="square" lIns="0" tIns="5219" rIns="0" bIns="0" rtlCol="0">
              <a:noAutofit/>
            </a:bodyPr>
            <a:lstStyle/>
            <a:p>
              <a:pPr marL="25400">
                <a:lnSpc>
                  <a:spcPts val="600"/>
                </a:lnSpc>
              </a:pPr>
              <a:endParaRPr sz="600"/>
            </a:p>
          </p:txBody>
        </p:sp>
        <p:sp>
          <p:nvSpPr>
            <p:cNvPr id="2" name="object 2"/>
            <p:cNvSpPr txBox="1"/>
            <p:nvPr/>
          </p:nvSpPr>
          <p:spPr>
            <a:xfrm>
              <a:off x="1556646" y="399216"/>
              <a:ext cx="338731" cy="82844"/>
            </a:xfrm>
            <a:prstGeom prst="rect">
              <a:avLst/>
            </a:prstGeom>
          </p:spPr>
          <p:txBody>
            <a:bodyPr wrap="square" lIns="0" tIns="294" rIns="0" bIns="0" rtlCol="0">
              <a:noAutofit/>
            </a:bodyPr>
            <a:lstStyle/>
            <a:p>
              <a:pPr marL="25400">
                <a:lnSpc>
                  <a:spcPts val="650"/>
                </a:lnSpc>
              </a:pPr>
              <a:endParaRPr sz="650"/>
            </a:p>
          </p:txBody>
        </p:sp>
        <p:sp>
          <p:nvSpPr>
            <p:cNvPr id="749" name="TextBox 748">
              <a:extLst>
                <a:ext uri="{FF2B5EF4-FFF2-40B4-BE49-F238E27FC236}">
                  <a16:creationId xmlns:a16="http://schemas.microsoft.com/office/drawing/2014/main" id="{C9465EA0-3E89-492D-9CE7-B1DA817D96EE}"/>
                </a:ext>
              </a:extLst>
            </p:cNvPr>
            <p:cNvSpPr txBox="1"/>
            <p:nvPr/>
          </p:nvSpPr>
          <p:spPr>
            <a:xfrm>
              <a:off x="1348443" y="34599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**</a:t>
              </a:r>
            </a:p>
          </p:txBody>
        </p:sp>
        <p:sp>
          <p:nvSpPr>
            <p:cNvPr id="750" name="TextBox 749">
              <a:extLst>
                <a:ext uri="{FF2B5EF4-FFF2-40B4-BE49-F238E27FC236}">
                  <a16:creationId xmlns:a16="http://schemas.microsoft.com/office/drawing/2014/main" id="{CD9F48DD-29AF-4E64-A84C-4B26D3E633BD}"/>
                </a:ext>
              </a:extLst>
            </p:cNvPr>
            <p:cNvSpPr txBox="1"/>
            <p:nvPr/>
          </p:nvSpPr>
          <p:spPr>
            <a:xfrm>
              <a:off x="2436259" y="20286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****</a:t>
              </a:r>
            </a:p>
          </p:txBody>
        </p:sp>
        <p:sp>
          <p:nvSpPr>
            <p:cNvPr id="751" name="TextBox 750">
              <a:extLst>
                <a:ext uri="{FF2B5EF4-FFF2-40B4-BE49-F238E27FC236}">
                  <a16:creationId xmlns:a16="http://schemas.microsoft.com/office/drawing/2014/main" id="{AB9B6E82-57F6-42B0-89A8-BB0DEF667B90}"/>
                </a:ext>
              </a:extLst>
            </p:cNvPr>
            <p:cNvSpPr txBox="1"/>
            <p:nvPr/>
          </p:nvSpPr>
          <p:spPr>
            <a:xfrm>
              <a:off x="3903156" y="27407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**</a:t>
              </a:r>
            </a:p>
          </p:txBody>
        </p:sp>
        <p:sp>
          <p:nvSpPr>
            <p:cNvPr id="753" name="TextBox 752">
              <a:extLst>
                <a:ext uri="{FF2B5EF4-FFF2-40B4-BE49-F238E27FC236}">
                  <a16:creationId xmlns:a16="http://schemas.microsoft.com/office/drawing/2014/main" id="{4A020731-998A-4FF5-9031-FC6AD8189627}"/>
                </a:ext>
              </a:extLst>
            </p:cNvPr>
            <p:cNvSpPr txBox="1"/>
            <p:nvPr/>
          </p:nvSpPr>
          <p:spPr>
            <a:xfrm>
              <a:off x="4983143" y="20286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****</a:t>
              </a:r>
            </a:p>
          </p:txBody>
        </p:sp>
        <p:sp>
          <p:nvSpPr>
            <p:cNvPr id="756" name="TextBox 755">
              <a:extLst>
                <a:ext uri="{FF2B5EF4-FFF2-40B4-BE49-F238E27FC236}">
                  <a16:creationId xmlns:a16="http://schemas.microsoft.com/office/drawing/2014/main" id="{E3D79BFC-FB2D-476D-AF03-A41635AEB76E}"/>
                </a:ext>
              </a:extLst>
            </p:cNvPr>
            <p:cNvSpPr txBox="1"/>
            <p:nvPr/>
          </p:nvSpPr>
          <p:spPr>
            <a:xfrm>
              <a:off x="8986294" y="-101600"/>
              <a:ext cx="53732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ns</a:t>
              </a:r>
            </a:p>
          </p:txBody>
        </p:sp>
        <p:sp>
          <p:nvSpPr>
            <p:cNvPr id="757" name="TextBox 756">
              <a:extLst>
                <a:ext uri="{FF2B5EF4-FFF2-40B4-BE49-F238E27FC236}">
                  <a16:creationId xmlns:a16="http://schemas.microsoft.com/office/drawing/2014/main" id="{47ED760B-937E-4ECC-AE6C-CFD851C59A15}"/>
                </a:ext>
              </a:extLst>
            </p:cNvPr>
            <p:cNvSpPr txBox="1"/>
            <p:nvPr/>
          </p:nvSpPr>
          <p:spPr>
            <a:xfrm>
              <a:off x="10362823" y="-18589"/>
              <a:ext cx="37702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</a:t>
              </a:r>
            </a:p>
          </p:txBody>
        </p:sp>
        <p:sp>
          <p:nvSpPr>
            <p:cNvPr id="758" name="TextBox 757">
              <a:extLst>
                <a:ext uri="{FF2B5EF4-FFF2-40B4-BE49-F238E27FC236}">
                  <a16:creationId xmlns:a16="http://schemas.microsoft.com/office/drawing/2014/main" id="{111679C8-CDF6-41C4-A6F2-0FA74ED1C8FA}"/>
                </a:ext>
              </a:extLst>
            </p:cNvPr>
            <p:cNvSpPr txBox="1"/>
            <p:nvPr/>
          </p:nvSpPr>
          <p:spPr>
            <a:xfrm>
              <a:off x="11559869" y="-101600"/>
              <a:ext cx="53732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ns</a:t>
              </a:r>
            </a:p>
          </p:txBody>
        </p:sp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5DB83832-9160-415E-A3D8-4B31991BEC01}"/>
                </a:ext>
              </a:extLst>
            </p:cNvPr>
            <p:cNvSpPr txBox="1"/>
            <p:nvPr/>
          </p:nvSpPr>
          <p:spPr>
            <a:xfrm>
              <a:off x="12614022" y="-6099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****</a:t>
              </a: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A737BAB7-B15E-4BEB-8DD6-DC920EDC58FC}"/>
                </a:ext>
              </a:extLst>
            </p:cNvPr>
            <p:cNvSpPr txBox="1"/>
            <p:nvPr/>
          </p:nvSpPr>
          <p:spPr>
            <a:xfrm>
              <a:off x="83185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p-7654</a:t>
              </a:r>
            </a:p>
          </p:txBody>
        </p:sp>
        <p:sp>
          <p:nvSpPr>
            <p:cNvPr id="761" name="TextBox 760">
              <a:extLst>
                <a:ext uri="{FF2B5EF4-FFF2-40B4-BE49-F238E27FC236}">
                  <a16:creationId xmlns:a16="http://schemas.microsoft.com/office/drawing/2014/main" id="{67B16D48-9A11-4433-B9C3-F5D1A5F95634}"/>
                </a:ext>
              </a:extLst>
            </p:cNvPr>
            <p:cNvSpPr txBox="1"/>
            <p:nvPr/>
          </p:nvSpPr>
          <p:spPr>
            <a:xfrm>
              <a:off x="214243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p-8215</a:t>
              </a:r>
            </a:p>
          </p:txBody>
        </p:sp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F255099F-593A-46BA-A56F-0A24A5D95897}"/>
                </a:ext>
              </a:extLst>
            </p:cNvPr>
            <p:cNvSpPr txBox="1"/>
            <p:nvPr/>
          </p:nvSpPr>
          <p:spPr>
            <a:xfrm>
              <a:off x="345301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p-6361</a:t>
              </a: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31DD4EAF-CFD3-49E7-A5C4-DA5CCA241468}"/>
                </a:ext>
              </a:extLst>
            </p:cNvPr>
            <p:cNvSpPr txBox="1"/>
            <p:nvPr/>
          </p:nvSpPr>
          <p:spPr>
            <a:xfrm>
              <a:off x="476359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p-3044</a:t>
              </a:r>
            </a:p>
          </p:txBody>
        </p: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9F94B2AE-5CD1-4D5C-9D86-C49FC9A80B3E}"/>
                </a:ext>
              </a:extLst>
            </p:cNvPr>
            <p:cNvGrpSpPr/>
            <p:nvPr/>
          </p:nvGrpSpPr>
          <p:grpSpPr>
            <a:xfrm>
              <a:off x="6099121" y="20286"/>
              <a:ext cx="1285929" cy="5212114"/>
              <a:chOff x="7384750" y="20286"/>
              <a:chExt cx="1285929" cy="5212114"/>
            </a:xfrm>
          </p:grpSpPr>
          <p:sp>
            <p:nvSpPr>
              <p:cNvPr id="576" name="object 576"/>
              <p:cNvSpPr/>
              <p:nvPr/>
            </p:nvSpPr>
            <p:spPr>
              <a:xfrm>
                <a:off x="7639350" y="4173253"/>
                <a:ext cx="375022" cy="340504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340504">
                    <a:moveTo>
                      <a:pt x="0" y="340504"/>
                    </a:moveTo>
                    <a:lnTo>
                      <a:pt x="375022" y="340504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340504"/>
                    </a:lnTo>
                    <a:close/>
                  </a:path>
                </a:pathLst>
              </a:custGeom>
              <a:solidFill>
                <a:srgbClr val="5874A3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77" name="object 577"/>
              <p:cNvSpPr/>
              <p:nvPr/>
            </p:nvSpPr>
            <p:spPr>
              <a:xfrm>
                <a:off x="7639350" y="4173253"/>
                <a:ext cx="375022" cy="340504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340504">
                    <a:moveTo>
                      <a:pt x="0" y="340504"/>
                    </a:moveTo>
                    <a:lnTo>
                      <a:pt x="375022" y="340504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340504"/>
                    </a:lnTo>
                    <a:close/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78" name="object 578"/>
              <p:cNvSpPr/>
              <p:nvPr/>
            </p:nvSpPr>
            <p:spPr>
              <a:xfrm>
                <a:off x="8022027" y="3621676"/>
                <a:ext cx="375022" cy="826256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826256">
                    <a:moveTo>
                      <a:pt x="0" y="826256"/>
                    </a:moveTo>
                    <a:lnTo>
                      <a:pt x="375022" y="826256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826256"/>
                    </a:lnTo>
                    <a:close/>
                  </a:path>
                </a:pathLst>
              </a:custGeom>
              <a:solidFill>
                <a:srgbClr val="CB8863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79" name="object 579"/>
              <p:cNvSpPr/>
              <p:nvPr/>
            </p:nvSpPr>
            <p:spPr>
              <a:xfrm>
                <a:off x="8022027" y="3621676"/>
                <a:ext cx="375022" cy="826256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826256">
                    <a:moveTo>
                      <a:pt x="0" y="826256"/>
                    </a:moveTo>
                    <a:lnTo>
                      <a:pt x="375022" y="826256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826256"/>
                    </a:lnTo>
                    <a:close/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0" name="object 580"/>
              <p:cNvSpPr/>
              <p:nvPr/>
            </p:nvSpPr>
            <p:spPr>
              <a:xfrm>
                <a:off x="7826862" y="4513757"/>
                <a:ext cx="0" cy="46519"/>
              </a:xfrm>
              <a:custGeom>
                <a:avLst/>
                <a:gdLst/>
                <a:ahLst/>
                <a:cxnLst/>
                <a:rect l="l" t="t" r="r" b="b"/>
                <a:pathLst>
                  <a:path h="46519">
                    <a:moveTo>
                      <a:pt x="0" y="0"/>
                    </a:moveTo>
                    <a:lnTo>
                      <a:pt x="0" y="46519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1" name="object 581"/>
              <p:cNvSpPr/>
              <p:nvPr/>
            </p:nvSpPr>
            <p:spPr>
              <a:xfrm>
                <a:off x="7826862" y="3675842"/>
                <a:ext cx="0" cy="497410"/>
              </a:xfrm>
              <a:custGeom>
                <a:avLst/>
                <a:gdLst/>
                <a:ahLst/>
                <a:cxnLst/>
                <a:rect l="l" t="t" r="r" b="b"/>
                <a:pathLst>
                  <a:path h="497410">
                    <a:moveTo>
                      <a:pt x="0" y="497410"/>
                    </a:moveTo>
                    <a:lnTo>
                      <a:pt x="0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2" name="object 582"/>
              <p:cNvSpPr/>
              <p:nvPr/>
            </p:nvSpPr>
            <p:spPr>
              <a:xfrm>
                <a:off x="7733106" y="4560276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3" name="object 583"/>
              <p:cNvSpPr/>
              <p:nvPr/>
            </p:nvSpPr>
            <p:spPr>
              <a:xfrm>
                <a:off x="7733106" y="3675842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4" name="object 584"/>
              <p:cNvSpPr/>
              <p:nvPr/>
            </p:nvSpPr>
            <p:spPr>
              <a:xfrm>
                <a:off x="7795112" y="3554383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499"/>
                    </a:moveTo>
                    <a:lnTo>
                      <a:pt x="40170" y="63499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499"/>
                    </a:lnTo>
                    <a:lnTo>
                      <a:pt x="31750" y="63499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5" name="object 585"/>
              <p:cNvSpPr/>
              <p:nvPr/>
            </p:nvSpPr>
            <p:spPr>
              <a:xfrm>
                <a:off x="7795112" y="3554383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499"/>
                    </a:moveTo>
                    <a:lnTo>
                      <a:pt x="40170" y="63499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49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4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499"/>
                    </a:lnTo>
                    <a:lnTo>
                      <a:pt x="31750" y="63499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6" name="object 586"/>
              <p:cNvSpPr/>
              <p:nvPr/>
            </p:nvSpPr>
            <p:spPr>
              <a:xfrm>
                <a:off x="7795112" y="348044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7" name="object 587"/>
              <p:cNvSpPr/>
              <p:nvPr/>
            </p:nvSpPr>
            <p:spPr>
              <a:xfrm>
                <a:off x="7795112" y="348044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8" name="object 588"/>
              <p:cNvSpPr/>
              <p:nvPr/>
            </p:nvSpPr>
            <p:spPr>
              <a:xfrm>
                <a:off x="7795112" y="361183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89" name="object 589"/>
              <p:cNvSpPr/>
              <p:nvPr/>
            </p:nvSpPr>
            <p:spPr>
              <a:xfrm>
                <a:off x="7795112" y="361183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0" name="object 590"/>
              <p:cNvSpPr/>
              <p:nvPr/>
            </p:nvSpPr>
            <p:spPr>
              <a:xfrm>
                <a:off x="7795112" y="349370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1" name="object 591"/>
              <p:cNvSpPr/>
              <p:nvPr/>
            </p:nvSpPr>
            <p:spPr>
              <a:xfrm>
                <a:off x="7795112" y="349370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2" name="object 592"/>
              <p:cNvSpPr/>
              <p:nvPr/>
            </p:nvSpPr>
            <p:spPr>
              <a:xfrm>
                <a:off x="7795112" y="335457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3" name="object 593"/>
              <p:cNvSpPr/>
              <p:nvPr/>
            </p:nvSpPr>
            <p:spPr>
              <a:xfrm>
                <a:off x="7795112" y="335457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4" name="object 594"/>
              <p:cNvSpPr/>
              <p:nvPr/>
            </p:nvSpPr>
            <p:spPr>
              <a:xfrm>
                <a:off x="7795112" y="339295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5" name="object 595"/>
              <p:cNvSpPr/>
              <p:nvPr/>
            </p:nvSpPr>
            <p:spPr>
              <a:xfrm>
                <a:off x="7795112" y="339295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6" name="object 596"/>
              <p:cNvSpPr/>
              <p:nvPr/>
            </p:nvSpPr>
            <p:spPr>
              <a:xfrm>
                <a:off x="7795112" y="338153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7" name="object 597"/>
              <p:cNvSpPr/>
              <p:nvPr/>
            </p:nvSpPr>
            <p:spPr>
              <a:xfrm>
                <a:off x="7795112" y="338153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8" name="object 598"/>
              <p:cNvSpPr/>
              <p:nvPr/>
            </p:nvSpPr>
            <p:spPr>
              <a:xfrm>
                <a:off x="8209538" y="4447932"/>
                <a:ext cx="0" cy="111079"/>
              </a:xfrm>
              <a:custGeom>
                <a:avLst/>
                <a:gdLst/>
                <a:ahLst/>
                <a:cxnLst/>
                <a:rect l="l" t="t" r="r" b="b"/>
                <a:pathLst>
                  <a:path h="111079">
                    <a:moveTo>
                      <a:pt x="0" y="0"/>
                    </a:moveTo>
                    <a:lnTo>
                      <a:pt x="0" y="111079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99" name="object 599"/>
              <p:cNvSpPr/>
              <p:nvPr/>
            </p:nvSpPr>
            <p:spPr>
              <a:xfrm>
                <a:off x="8209538" y="2399919"/>
                <a:ext cx="0" cy="1221757"/>
              </a:xfrm>
              <a:custGeom>
                <a:avLst/>
                <a:gdLst/>
                <a:ahLst/>
                <a:cxnLst/>
                <a:rect l="l" t="t" r="r" b="b"/>
                <a:pathLst>
                  <a:path h="1221757">
                    <a:moveTo>
                      <a:pt x="0" y="1221757"/>
                    </a:moveTo>
                    <a:lnTo>
                      <a:pt x="0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0" name="object 600"/>
              <p:cNvSpPr/>
              <p:nvPr/>
            </p:nvSpPr>
            <p:spPr>
              <a:xfrm>
                <a:off x="8115783" y="4559011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1" name="object 601"/>
              <p:cNvSpPr/>
              <p:nvPr/>
            </p:nvSpPr>
            <p:spPr>
              <a:xfrm>
                <a:off x="8115783" y="2399919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2" name="object 602"/>
              <p:cNvSpPr/>
              <p:nvPr/>
            </p:nvSpPr>
            <p:spPr>
              <a:xfrm>
                <a:off x="8177788" y="233729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3" name="object 603"/>
              <p:cNvSpPr/>
              <p:nvPr/>
            </p:nvSpPr>
            <p:spPr>
              <a:xfrm>
                <a:off x="8177788" y="233729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4" name="object 604"/>
              <p:cNvSpPr/>
              <p:nvPr/>
            </p:nvSpPr>
            <p:spPr>
              <a:xfrm>
                <a:off x="7639350" y="4402337"/>
                <a:ext cx="375022" cy="0"/>
              </a:xfrm>
              <a:custGeom>
                <a:avLst/>
                <a:gdLst/>
                <a:ahLst/>
                <a:cxnLst/>
                <a:rect l="l" t="t" r="r" b="b"/>
                <a:pathLst>
                  <a:path w="375022">
                    <a:moveTo>
                      <a:pt x="0" y="0"/>
                    </a:moveTo>
                    <a:lnTo>
                      <a:pt x="375022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605" name="object 605"/>
              <p:cNvSpPr/>
              <p:nvPr/>
            </p:nvSpPr>
            <p:spPr>
              <a:xfrm>
                <a:off x="8022027" y="4237113"/>
                <a:ext cx="375022" cy="0"/>
              </a:xfrm>
              <a:custGeom>
                <a:avLst/>
                <a:gdLst/>
                <a:ahLst/>
                <a:cxnLst/>
                <a:rect l="l" t="t" r="r" b="b"/>
                <a:pathLst>
                  <a:path w="375022">
                    <a:moveTo>
                      <a:pt x="0" y="0"/>
                    </a:moveTo>
                    <a:lnTo>
                      <a:pt x="375022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2" name="object 352"/>
              <p:cNvSpPr/>
              <p:nvPr/>
            </p:nvSpPr>
            <p:spPr>
              <a:xfrm>
                <a:off x="7795112" y="297645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3" name="object 353"/>
              <p:cNvSpPr/>
              <p:nvPr/>
            </p:nvSpPr>
            <p:spPr>
              <a:xfrm>
                <a:off x="7795112" y="297645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4" name="object 354"/>
              <p:cNvSpPr/>
              <p:nvPr/>
            </p:nvSpPr>
            <p:spPr>
              <a:xfrm>
                <a:off x="7795112" y="293922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5" name="object 355"/>
              <p:cNvSpPr/>
              <p:nvPr/>
            </p:nvSpPr>
            <p:spPr>
              <a:xfrm>
                <a:off x="7795112" y="293922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6" name="object 356"/>
              <p:cNvSpPr/>
              <p:nvPr/>
            </p:nvSpPr>
            <p:spPr>
              <a:xfrm>
                <a:off x="7795112" y="287439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7" name="object 357"/>
              <p:cNvSpPr/>
              <p:nvPr/>
            </p:nvSpPr>
            <p:spPr>
              <a:xfrm>
                <a:off x="7795112" y="287439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8" name="object 358"/>
              <p:cNvSpPr/>
              <p:nvPr/>
            </p:nvSpPr>
            <p:spPr>
              <a:xfrm>
                <a:off x="7795112" y="309064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9" name="object 359"/>
              <p:cNvSpPr/>
              <p:nvPr/>
            </p:nvSpPr>
            <p:spPr>
              <a:xfrm>
                <a:off x="7795112" y="309064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0" name="object 360"/>
              <p:cNvSpPr/>
              <p:nvPr/>
            </p:nvSpPr>
            <p:spPr>
              <a:xfrm>
                <a:off x="7795112" y="316133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1" name="object 361"/>
              <p:cNvSpPr/>
              <p:nvPr/>
            </p:nvSpPr>
            <p:spPr>
              <a:xfrm>
                <a:off x="7795112" y="316133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2" name="object 362"/>
              <p:cNvSpPr/>
              <p:nvPr/>
            </p:nvSpPr>
            <p:spPr>
              <a:xfrm>
                <a:off x="7795112" y="3126946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3" name="object 363"/>
              <p:cNvSpPr/>
              <p:nvPr/>
            </p:nvSpPr>
            <p:spPr>
              <a:xfrm>
                <a:off x="7795112" y="3126946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4" name="object 364"/>
              <p:cNvSpPr/>
              <p:nvPr/>
            </p:nvSpPr>
            <p:spPr>
              <a:xfrm>
                <a:off x="7795112" y="307523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5" name="object 365"/>
              <p:cNvSpPr/>
              <p:nvPr/>
            </p:nvSpPr>
            <p:spPr>
              <a:xfrm>
                <a:off x="7795112" y="307523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6" name="object 366"/>
              <p:cNvSpPr/>
              <p:nvPr/>
            </p:nvSpPr>
            <p:spPr>
              <a:xfrm>
                <a:off x="7795112" y="3123163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7" name="object 367"/>
              <p:cNvSpPr/>
              <p:nvPr/>
            </p:nvSpPr>
            <p:spPr>
              <a:xfrm>
                <a:off x="7795112" y="3123163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8" name="object 368"/>
              <p:cNvSpPr/>
              <p:nvPr/>
            </p:nvSpPr>
            <p:spPr>
              <a:xfrm>
                <a:off x="7795112" y="283896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9" name="object 369"/>
              <p:cNvSpPr/>
              <p:nvPr/>
            </p:nvSpPr>
            <p:spPr>
              <a:xfrm>
                <a:off x="7795112" y="283896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70" name="object 370"/>
              <p:cNvSpPr/>
              <p:nvPr/>
            </p:nvSpPr>
            <p:spPr>
              <a:xfrm>
                <a:off x="7795112" y="301221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71" name="object 371"/>
              <p:cNvSpPr/>
              <p:nvPr/>
            </p:nvSpPr>
            <p:spPr>
              <a:xfrm>
                <a:off x="7795112" y="301221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6" name="object 346"/>
              <p:cNvSpPr/>
              <p:nvPr/>
            </p:nvSpPr>
            <p:spPr>
              <a:xfrm>
                <a:off x="7795112" y="255693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7" name="object 347"/>
              <p:cNvSpPr/>
              <p:nvPr/>
            </p:nvSpPr>
            <p:spPr>
              <a:xfrm>
                <a:off x="7795112" y="255693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8" name="object 348"/>
              <p:cNvSpPr/>
              <p:nvPr/>
            </p:nvSpPr>
            <p:spPr>
              <a:xfrm>
                <a:off x="7795112" y="259950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9" name="object 349"/>
              <p:cNvSpPr/>
              <p:nvPr/>
            </p:nvSpPr>
            <p:spPr>
              <a:xfrm>
                <a:off x="7795112" y="259950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0" name="object 350"/>
              <p:cNvSpPr/>
              <p:nvPr/>
            </p:nvSpPr>
            <p:spPr>
              <a:xfrm>
                <a:off x="7795112" y="259348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51" name="object 351"/>
              <p:cNvSpPr/>
              <p:nvPr/>
            </p:nvSpPr>
            <p:spPr>
              <a:xfrm>
                <a:off x="7795112" y="259348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4" name="object 344"/>
              <p:cNvSpPr/>
              <p:nvPr/>
            </p:nvSpPr>
            <p:spPr>
              <a:xfrm>
                <a:off x="7795112" y="27192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5" name="object 345"/>
              <p:cNvSpPr/>
              <p:nvPr/>
            </p:nvSpPr>
            <p:spPr>
              <a:xfrm>
                <a:off x="7795112" y="27192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0" name="object 340"/>
              <p:cNvSpPr/>
              <p:nvPr/>
            </p:nvSpPr>
            <p:spPr>
              <a:xfrm>
                <a:off x="7795112" y="238627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1" name="object 341"/>
              <p:cNvSpPr/>
              <p:nvPr/>
            </p:nvSpPr>
            <p:spPr>
              <a:xfrm>
                <a:off x="7795112" y="238627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2" name="object 342"/>
              <p:cNvSpPr/>
              <p:nvPr/>
            </p:nvSpPr>
            <p:spPr>
              <a:xfrm>
                <a:off x="7795112" y="2424234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43" name="object 343"/>
              <p:cNvSpPr/>
              <p:nvPr/>
            </p:nvSpPr>
            <p:spPr>
              <a:xfrm>
                <a:off x="7795112" y="2424234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8" name="object 328"/>
              <p:cNvSpPr/>
              <p:nvPr/>
            </p:nvSpPr>
            <p:spPr>
              <a:xfrm>
                <a:off x="8177788" y="221942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9" name="object 329"/>
              <p:cNvSpPr/>
              <p:nvPr/>
            </p:nvSpPr>
            <p:spPr>
              <a:xfrm>
                <a:off x="8177788" y="221942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0" name="object 330"/>
              <p:cNvSpPr/>
              <p:nvPr/>
            </p:nvSpPr>
            <p:spPr>
              <a:xfrm>
                <a:off x="8177788" y="213204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1" name="object 331"/>
              <p:cNvSpPr/>
              <p:nvPr/>
            </p:nvSpPr>
            <p:spPr>
              <a:xfrm>
                <a:off x="8177788" y="213204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2" name="object 332"/>
              <p:cNvSpPr/>
              <p:nvPr/>
            </p:nvSpPr>
            <p:spPr>
              <a:xfrm>
                <a:off x="8177788" y="205462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3" name="object 333"/>
              <p:cNvSpPr/>
              <p:nvPr/>
            </p:nvSpPr>
            <p:spPr>
              <a:xfrm>
                <a:off x="8177788" y="205462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4" name="object 334"/>
              <p:cNvSpPr/>
              <p:nvPr/>
            </p:nvSpPr>
            <p:spPr>
              <a:xfrm>
                <a:off x="8177788" y="203937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5" name="object 335"/>
              <p:cNvSpPr/>
              <p:nvPr/>
            </p:nvSpPr>
            <p:spPr>
              <a:xfrm>
                <a:off x="8177788" y="2039378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6" name="object 336"/>
              <p:cNvSpPr/>
              <p:nvPr/>
            </p:nvSpPr>
            <p:spPr>
              <a:xfrm>
                <a:off x="8177788" y="188211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7" name="object 337"/>
              <p:cNvSpPr/>
              <p:nvPr/>
            </p:nvSpPr>
            <p:spPr>
              <a:xfrm>
                <a:off x="8177788" y="188211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8" name="object 338"/>
              <p:cNvSpPr/>
              <p:nvPr/>
            </p:nvSpPr>
            <p:spPr>
              <a:xfrm>
                <a:off x="8177788" y="197668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39" name="object 339"/>
              <p:cNvSpPr/>
              <p:nvPr/>
            </p:nvSpPr>
            <p:spPr>
              <a:xfrm>
                <a:off x="8177788" y="197668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18" name="object 318"/>
              <p:cNvSpPr/>
              <p:nvPr/>
            </p:nvSpPr>
            <p:spPr>
              <a:xfrm>
                <a:off x="8177788" y="1723744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19" name="object 319"/>
              <p:cNvSpPr/>
              <p:nvPr/>
            </p:nvSpPr>
            <p:spPr>
              <a:xfrm>
                <a:off x="8177788" y="1723744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0" name="object 320"/>
              <p:cNvSpPr/>
              <p:nvPr/>
            </p:nvSpPr>
            <p:spPr>
              <a:xfrm>
                <a:off x="8177788" y="164961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1" name="object 321"/>
              <p:cNvSpPr/>
              <p:nvPr/>
            </p:nvSpPr>
            <p:spPr>
              <a:xfrm>
                <a:off x="8177788" y="164961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2" name="object 322"/>
              <p:cNvSpPr/>
              <p:nvPr/>
            </p:nvSpPr>
            <p:spPr>
              <a:xfrm>
                <a:off x="8177788" y="151159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3" name="object 323"/>
              <p:cNvSpPr/>
              <p:nvPr/>
            </p:nvSpPr>
            <p:spPr>
              <a:xfrm>
                <a:off x="8177788" y="1511597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4" name="object 324"/>
              <p:cNvSpPr/>
              <p:nvPr/>
            </p:nvSpPr>
            <p:spPr>
              <a:xfrm>
                <a:off x="8177788" y="154879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5" name="object 325"/>
              <p:cNvSpPr/>
              <p:nvPr/>
            </p:nvSpPr>
            <p:spPr>
              <a:xfrm>
                <a:off x="8177788" y="154879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6" name="object 326"/>
              <p:cNvSpPr/>
              <p:nvPr/>
            </p:nvSpPr>
            <p:spPr>
              <a:xfrm>
                <a:off x="8177788" y="171824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27" name="object 327"/>
              <p:cNvSpPr/>
              <p:nvPr/>
            </p:nvSpPr>
            <p:spPr>
              <a:xfrm>
                <a:off x="8177788" y="171824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16" name="object 316"/>
              <p:cNvSpPr/>
              <p:nvPr/>
            </p:nvSpPr>
            <p:spPr>
              <a:xfrm>
                <a:off x="8177788" y="89519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17" name="object 317"/>
              <p:cNvSpPr/>
              <p:nvPr/>
            </p:nvSpPr>
            <p:spPr>
              <a:xfrm>
                <a:off x="8177788" y="89519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229" name="object 229"/>
              <p:cNvSpPr/>
              <p:nvPr/>
            </p:nvSpPr>
            <p:spPr>
              <a:xfrm>
                <a:off x="7763082" y="399216"/>
                <a:ext cx="510235" cy="82844"/>
              </a:xfrm>
              <a:custGeom>
                <a:avLst/>
                <a:gdLst/>
                <a:ahLst/>
                <a:cxnLst/>
                <a:rect l="l" t="t" r="r" b="b"/>
                <a:pathLst>
                  <a:path w="510235" h="82844">
                    <a:moveTo>
                      <a:pt x="0" y="82844"/>
                    </a:moveTo>
                    <a:lnTo>
                      <a:pt x="0" y="0"/>
                    </a:lnTo>
                    <a:lnTo>
                      <a:pt x="510235" y="0"/>
                    </a:lnTo>
                    <a:lnTo>
                      <a:pt x="510235" y="82844"/>
                    </a:lnTo>
                  </a:path>
                </a:pathLst>
              </a:custGeom>
              <a:ln w="19050">
                <a:solidFill>
                  <a:srgbClr val="333333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53" name="object 53"/>
              <p:cNvSpPr txBox="1"/>
              <p:nvPr/>
            </p:nvSpPr>
            <p:spPr>
              <a:xfrm>
                <a:off x="7733106" y="2399919"/>
                <a:ext cx="187511" cy="1275923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52" name="object 52"/>
              <p:cNvSpPr txBox="1"/>
              <p:nvPr/>
            </p:nvSpPr>
            <p:spPr>
              <a:xfrm>
                <a:off x="7920618" y="2399919"/>
                <a:ext cx="195164" cy="12217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51" name="object 51"/>
              <p:cNvSpPr txBox="1"/>
              <p:nvPr/>
            </p:nvSpPr>
            <p:spPr>
              <a:xfrm>
                <a:off x="8115783" y="2399919"/>
                <a:ext cx="93755" cy="12217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50" name="object 50"/>
              <p:cNvSpPr txBox="1"/>
              <p:nvPr/>
            </p:nvSpPr>
            <p:spPr>
              <a:xfrm>
                <a:off x="8209538" y="2399919"/>
                <a:ext cx="93755" cy="12217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9" name="object 49"/>
              <p:cNvSpPr txBox="1"/>
              <p:nvPr/>
            </p:nvSpPr>
            <p:spPr>
              <a:xfrm>
                <a:off x="8303294" y="2399919"/>
                <a:ext cx="93755" cy="12217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8" name="object 48"/>
              <p:cNvSpPr txBox="1"/>
              <p:nvPr/>
            </p:nvSpPr>
            <p:spPr>
              <a:xfrm>
                <a:off x="7920618" y="3621676"/>
                <a:ext cx="101409" cy="551576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7" name="object 47"/>
              <p:cNvSpPr txBox="1"/>
              <p:nvPr/>
            </p:nvSpPr>
            <p:spPr>
              <a:xfrm>
                <a:off x="8022027" y="3621676"/>
                <a:ext cx="375022" cy="61543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6" name="object 46"/>
              <p:cNvSpPr txBox="1"/>
              <p:nvPr/>
            </p:nvSpPr>
            <p:spPr>
              <a:xfrm>
                <a:off x="7733106" y="3675842"/>
                <a:ext cx="93755" cy="497410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5" name="object 45"/>
              <p:cNvSpPr txBox="1"/>
              <p:nvPr/>
            </p:nvSpPr>
            <p:spPr>
              <a:xfrm>
                <a:off x="7826862" y="3675842"/>
                <a:ext cx="93755" cy="497410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4" name="object 44"/>
              <p:cNvSpPr txBox="1"/>
              <p:nvPr/>
            </p:nvSpPr>
            <p:spPr>
              <a:xfrm>
                <a:off x="7639350" y="4173253"/>
                <a:ext cx="382676" cy="229084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3" name="object 43"/>
              <p:cNvSpPr txBox="1"/>
              <p:nvPr/>
            </p:nvSpPr>
            <p:spPr>
              <a:xfrm>
                <a:off x="8022027" y="4237113"/>
                <a:ext cx="375022" cy="210818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42" name="object 42"/>
              <p:cNvSpPr txBox="1"/>
              <p:nvPr/>
            </p:nvSpPr>
            <p:spPr>
              <a:xfrm>
                <a:off x="7639350" y="4402337"/>
                <a:ext cx="382676" cy="111419"/>
              </a:xfrm>
              <a:prstGeom prst="rect">
                <a:avLst/>
              </a:prstGeom>
            </p:spPr>
            <p:txBody>
              <a:bodyPr wrap="square" lIns="0" tIns="3469" rIns="0" bIns="0" rtlCol="0">
                <a:noAutofit/>
              </a:bodyPr>
              <a:lstStyle/>
              <a:p>
                <a:pPr marL="25400">
                  <a:lnSpc>
                    <a:spcPts val="850"/>
                  </a:lnSpc>
                </a:pPr>
                <a:endParaRPr sz="850"/>
              </a:p>
            </p:txBody>
          </p:sp>
          <p:sp>
            <p:nvSpPr>
              <p:cNvPr id="41" name="object 41"/>
              <p:cNvSpPr txBox="1"/>
              <p:nvPr/>
            </p:nvSpPr>
            <p:spPr>
              <a:xfrm>
                <a:off x="8022027" y="4447932"/>
                <a:ext cx="93755" cy="65825"/>
              </a:xfrm>
              <a:prstGeom prst="rect">
                <a:avLst/>
              </a:prstGeom>
            </p:spPr>
            <p:txBody>
              <a:bodyPr wrap="square" lIns="0" tIns="2325" rIns="0" bIns="0" rtlCol="0">
                <a:noAutofit/>
              </a:bodyPr>
              <a:lstStyle/>
              <a:p>
                <a:pPr marL="25400">
                  <a:lnSpc>
                    <a:spcPts val="500"/>
                  </a:lnSpc>
                </a:pPr>
                <a:endParaRPr sz="500"/>
              </a:p>
            </p:txBody>
          </p:sp>
          <p:sp>
            <p:nvSpPr>
              <p:cNvPr id="40" name="object 40"/>
              <p:cNvSpPr txBox="1"/>
              <p:nvPr/>
            </p:nvSpPr>
            <p:spPr>
              <a:xfrm>
                <a:off x="8115783" y="4447932"/>
                <a:ext cx="93755" cy="111079"/>
              </a:xfrm>
              <a:prstGeom prst="rect">
                <a:avLst/>
              </a:prstGeom>
            </p:spPr>
            <p:txBody>
              <a:bodyPr wrap="square" lIns="0" tIns="3129" rIns="0" bIns="0" rtlCol="0">
                <a:noAutofit/>
              </a:bodyPr>
              <a:lstStyle/>
              <a:p>
                <a:pPr marL="25400">
                  <a:lnSpc>
                    <a:spcPts val="850"/>
                  </a:lnSpc>
                </a:pPr>
                <a:endParaRPr sz="850"/>
              </a:p>
            </p:txBody>
          </p:sp>
          <p:sp>
            <p:nvSpPr>
              <p:cNvPr id="39" name="object 39"/>
              <p:cNvSpPr txBox="1"/>
              <p:nvPr/>
            </p:nvSpPr>
            <p:spPr>
              <a:xfrm>
                <a:off x="8209538" y="4447932"/>
                <a:ext cx="93755" cy="111079"/>
              </a:xfrm>
              <a:prstGeom prst="rect">
                <a:avLst/>
              </a:prstGeom>
            </p:spPr>
            <p:txBody>
              <a:bodyPr wrap="square" lIns="0" tIns="3129" rIns="0" bIns="0" rtlCol="0">
                <a:noAutofit/>
              </a:bodyPr>
              <a:lstStyle/>
              <a:p>
                <a:pPr marL="25400">
                  <a:lnSpc>
                    <a:spcPts val="850"/>
                  </a:lnSpc>
                </a:pPr>
                <a:endParaRPr sz="850"/>
              </a:p>
            </p:txBody>
          </p:sp>
          <p:sp>
            <p:nvSpPr>
              <p:cNvPr id="38" name="object 38"/>
              <p:cNvSpPr txBox="1"/>
              <p:nvPr/>
            </p:nvSpPr>
            <p:spPr>
              <a:xfrm>
                <a:off x="8303294" y="4447932"/>
                <a:ext cx="93755" cy="112344"/>
              </a:xfrm>
              <a:prstGeom prst="rect">
                <a:avLst/>
              </a:prstGeom>
            </p:spPr>
            <p:txBody>
              <a:bodyPr wrap="square" lIns="0" tIns="4394" rIns="0" bIns="0" rtlCol="0">
                <a:noAutofit/>
              </a:bodyPr>
              <a:lstStyle/>
              <a:p>
                <a:pPr marL="25400">
                  <a:lnSpc>
                    <a:spcPts val="850"/>
                  </a:lnSpc>
                </a:pPr>
                <a:endParaRPr sz="850"/>
              </a:p>
            </p:txBody>
          </p:sp>
          <p:sp>
            <p:nvSpPr>
              <p:cNvPr id="37" name="object 37"/>
              <p:cNvSpPr txBox="1"/>
              <p:nvPr/>
            </p:nvSpPr>
            <p:spPr>
              <a:xfrm>
                <a:off x="7639350" y="4513757"/>
                <a:ext cx="187511" cy="4651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36" name="object 36"/>
              <p:cNvSpPr txBox="1"/>
              <p:nvPr/>
            </p:nvSpPr>
            <p:spPr>
              <a:xfrm>
                <a:off x="7826862" y="4513757"/>
                <a:ext cx="288920" cy="4651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" name="object 8"/>
              <p:cNvSpPr txBox="1"/>
              <p:nvPr/>
            </p:nvSpPr>
            <p:spPr>
              <a:xfrm>
                <a:off x="7763082" y="399216"/>
                <a:ext cx="510235" cy="82844"/>
              </a:xfrm>
              <a:prstGeom prst="rect">
                <a:avLst/>
              </a:prstGeom>
            </p:spPr>
            <p:txBody>
              <a:bodyPr wrap="square" lIns="0" tIns="294" rIns="0" bIns="0" rtlCol="0">
                <a:noAutofit/>
              </a:bodyPr>
              <a:lstStyle/>
              <a:p>
                <a:pPr marL="25400">
                  <a:lnSpc>
                    <a:spcPts val="650"/>
                  </a:lnSpc>
                </a:pPr>
                <a:endParaRPr sz="650"/>
              </a:p>
            </p:txBody>
          </p:sp>
          <p:sp>
            <p:nvSpPr>
              <p:cNvPr id="755" name="TextBox 754">
                <a:extLst>
                  <a:ext uri="{FF2B5EF4-FFF2-40B4-BE49-F238E27FC236}">
                    <a16:creationId xmlns:a16="http://schemas.microsoft.com/office/drawing/2014/main" id="{FCEF43F4-1490-46C3-BD2D-2B5BAA883701}"/>
                  </a:ext>
                </a:extLst>
              </p:cNvPr>
              <p:cNvSpPr txBox="1"/>
              <p:nvPr/>
            </p:nvSpPr>
            <p:spPr>
              <a:xfrm>
                <a:off x="7551751" y="20286"/>
                <a:ext cx="95410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000" dirty="0"/>
                  <a:t>****</a:t>
                </a:r>
              </a:p>
            </p:txBody>
          </p:sp>
          <p:sp>
            <p:nvSpPr>
              <p:cNvPr id="765" name="TextBox 764">
                <a:extLst>
                  <a:ext uri="{FF2B5EF4-FFF2-40B4-BE49-F238E27FC236}">
                    <a16:creationId xmlns:a16="http://schemas.microsoft.com/office/drawing/2014/main" id="{0A996C25-063E-49B7-BAFF-D381B2084AC6}"/>
                  </a:ext>
                </a:extLst>
              </p:cNvPr>
              <p:cNvSpPr txBox="1"/>
              <p:nvPr/>
            </p:nvSpPr>
            <p:spPr>
              <a:xfrm>
                <a:off x="7384750" y="4678402"/>
                <a:ext cx="128592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000" dirty="0"/>
                  <a:t>p-7612</a:t>
                </a:r>
              </a:p>
            </p:txBody>
          </p:sp>
        </p:grp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AB4B32EB-7475-46E8-9276-295BD8001EFB}"/>
                </a:ext>
              </a:extLst>
            </p:cNvPr>
            <p:cNvSpPr txBox="1"/>
            <p:nvPr/>
          </p:nvSpPr>
          <p:spPr>
            <a:xfrm>
              <a:off x="869533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p-8589</a:t>
              </a:r>
            </a:p>
          </p:txBody>
        </p:sp>
        <p:sp>
          <p:nvSpPr>
            <p:cNvPr id="767" name="TextBox 766">
              <a:extLst>
                <a:ext uri="{FF2B5EF4-FFF2-40B4-BE49-F238E27FC236}">
                  <a16:creationId xmlns:a16="http://schemas.microsoft.com/office/drawing/2014/main" id="{A18B7A0F-F17D-4831-B07D-6D0BCA2BCED6}"/>
                </a:ext>
              </a:extLst>
            </p:cNvPr>
            <p:cNvSpPr txBox="1"/>
            <p:nvPr/>
          </p:nvSpPr>
          <p:spPr>
            <a:xfrm>
              <a:off x="1000591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p-3651</a:t>
              </a:r>
            </a:p>
          </p:txBody>
        </p:sp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0FDA2E8A-B6A1-4C63-9916-058807BB2BD9}"/>
                </a:ext>
              </a:extLst>
            </p:cNvPr>
            <p:cNvSpPr txBox="1"/>
            <p:nvPr/>
          </p:nvSpPr>
          <p:spPr>
            <a:xfrm>
              <a:off x="1131649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p-3609</a:t>
              </a: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74595B83-0EC7-4271-9CFA-F994E8C82A0D}"/>
                </a:ext>
              </a:extLst>
            </p:cNvPr>
            <p:cNvSpPr txBox="1"/>
            <p:nvPr/>
          </p:nvSpPr>
          <p:spPr>
            <a:xfrm>
              <a:off x="12627070" y="4678402"/>
              <a:ext cx="12859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p-4138</a:t>
              </a:r>
            </a:p>
          </p:txBody>
        </p:sp>
        <p:sp>
          <p:nvSpPr>
            <p:cNvPr id="773" name="TextBox 772">
              <a:extLst>
                <a:ext uri="{FF2B5EF4-FFF2-40B4-BE49-F238E27FC236}">
                  <a16:creationId xmlns:a16="http://schemas.microsoft.com/office/drawing/2014/main" id="{3EC10F00-84C3-4B50-B81C-68635575893E}"/>
                </a:ext>
              </a:extLst>
            </p:cNvPr>
            <p:cNvSpPr txBox="1"/>
            <p:nvPr/>
          </p:nvSpPr>
          <p:spPr>
            <a:xfrm>
              <a:off x="325057" y="926941"/>
              <a:ext cx="67358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1.5</a:t>
              </a:r>
            </a:p>
          </p:txBody>
        </p:sp>
        <p:sp>
          <p:nvSpPr>
            <p:cNvPr id="774" name="TextBox 773">
              <a:extLst>
                <a:ext uri="{FF2B5EF4-FFF2-40B4-BE49-F238E27FC236}">
                  <a16:creationId xmlns:a16="http://schemas.microsoft.com/office/drawing/2014/main" id="{5DDAD2A1-7F20-4EFE-AECB-FDC57A25DFC9}"/>
                </a:ext>
              </a:extLst>
            </p:cNvPr>
            <p:cNvSpPr txBox="1"/>
            <p:nvPr/>
          </p:nvSpPr>
          <p:spPr>
            <a:xfrm>
              <a:off x="325057" y="2022032"/>
              <a:ext cx="67358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1.0</a:t>
              </a:r>
            </a:p>
          </p:txBody>
        </p:sp>
        <p:sp>
          <p:nvSpPr>
            <p:cNvPr id="775" name="TextBox 774">
              <a:extLst>
                <a:ext uri="{FF2B5EF4-FFF2-40B4-BE49-F238E27FC236}">
                  <a16:creationId xmlns:a16="http://schemas.microsoft.com/office/drawing/2014/main" id="{EE40245E-85EA-407A-945D-4B64816B24A3}"/>
                </a:ext>
              </a:extLst>
            </p:cNvPr>
            <p:cNvSpPr txBox="1"/>
            <p:nvPr/>
          </p:nvSpPr>
          <p:spPr>
            <a:xfrm>
              <a:off x="325057" y="3117123"/>
              <a:ext cx="67358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0.5</a:t>
              </a:r>
            </a:p>
          </p:txBody>
        </p:sp>
        <p:sp>
          <p:nvSpPr>
            <p:cNvPr id="776" name="TextBox 775">
              <a:extLst>
                <a:ext uri="{FF2B5EF4-FFF2-40B4-BE49-F238E27FC236}">
                  <a16:creationId xmlns:a16="http://schemas.microsoft.com/office/drawing/2014/main" id="{C6F0B842-06C8-4299-892A-6D7BEDD58E79}"/>
                </a:ext>
              </a:extLst>
            </p:cNvPr>
            <p:cNvSpPr txBox="1"/>
            <p:nvPr/>
          </p:nvSpPr>
          <p:spPr>
            <a:xfrm>
              <a:off x="325057" y="4212215"/>
              <a:ext cx="67358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0.0</a:t>
              </a:r>
            </a:p>
          </p:txBody>
        </p:sp>
        <p:sp>
          <p:nvSpPr>
            <p:cNvPr id="777" name="TextBox 776">
              <a:extLst>
                <a:ext uri="{FF2B5EF4-FFF2-40B4-BE49-F238E27FC236}">
                  <a16:creationId xmlns:a16="http://schemas.microsoft.com/office/drawing/2014/main" id="{03EE28AD-7B94-436C-97C1-5D0C0323ADE1}"/>
                </a:ext>
              </a:extLst>
            </p:cNvPr>
            <p:cNvSpPr txBox="1"/>
            <p:nvPr/>
          </p:nvSpPr>
          <p:spPr>
            <a:xfrm>
              <a:off x="300828" y="67707"/>
              <a:ext cx="88357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1e-3</a:t>
              </a:r>
            </a:p>
          </p:txBody>
        </p:sp>
        <p:sp>
          <p:nvSpPr>
            <p:cNvPr id="778" name="TextBox 777">
              <a:extLst>
                <a:ext uri="{FF2B5EF4-FFF2-40B4-BE49-F238E27FC236}">
                  <a16:creationId xmlns:a16="http://schemas.microsoft.com/office/drawing/2014/main" id="{19D9962D-D1F7-480A-8BB2-AED74FBA5293}"/>
                </a:ext>
              </a:extLst>
            </p:cNvPr>
            <p:cNvSpPr txBox="1"/>
            <p:nvPr/>
          </p:nvSpPr>
          <p:spPr>
            <a:xfrm rot="16200000">
              <a:off x="-574512" y="2265216"/>
              <a:ext cx="153792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Intensity</a:t>
              </a:r>
            </a:p>
          </p:txBody>
        </p:sp>
        <p:sp>
          <p:nvSpPr>
            <p:cNvPr id="779" name="TextBox 778">
              <a:extLst>
                <a:ext uri="{FF2B5EF4-FFF2-40B4-BE49-F238E27FC236}">
                  <a16:creationId xmlns:a16="http://schemas.microsoft.com/office/drawing/2014/main" id="{6DCEF70D-9193-46B0-BC7D-5810B2468B75}"/>
                </a:ext>
              </a:extLst>
            </p:cNvPr>
            <p:cNvSpPr txBox="1"/>
            <p:nvPr/>
          </p:nvSpPr>
          <p:spPr>
            <a:xfrm>
              <a:off x="1866843" y="704225"/>
              <a:ext cx="169623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COVID-19</a:t>
              </a:r>
            </a:p>
          </p:txBody>
        </p:sp>
        <p:sp>
          <p:nvSpPr>
            <p:cNvPr id="780" name="TextBox 779">
              <a:extLst>
                <a:ext uri="{FF2B5EF4-FFF2-40B4-BE49-F238E27FC236}">
                  <a16:creationId xmlns:a16="http://schemas.microsoft.com/office/drawing/2014/main" id="{6B35C3E1-4412-4FB7-A821-C39A9283CD11}"/>
                </a:ext>
              </a:extLst>
            </p:cNvPr>
            <p:cNvSpPr txBox="1"/>
            <p:nvPr/>
          </p:nvSpPr>
          <p:spPr>
            <a:xfrm>
              <a:off x="4602936" y="683292"/>
              <a:ext cx="13402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/>
                <a:t>Control</a:t>
              </a:r>
            </a:p>
          </p:txBody>
        </p:sp>
        <p:grpSp>
          <p:nvGrpSpPr>
            <p:cNvPr id="840" name="Group 839">
              <a:extLst>
                <a:ext uri="{FF2B5EF4-FFF2-40B4-BE49-F238E27FC236}">
                  <a16:creationId xmlns:a16="http://schemas.microsoft.com/office/drawing/2014/main" id="{71576653-47B7-4A25-A283-9379937B7863}"/>
                </a:ext>
              </a:extLst>
            </p:cNvPr>
            <p:cNvGrpSpPr/>
            <p:nvPr/>
          </p:nvGrpSpPr>
          <p:grpSpPr>
            <a:xfrm>
              <a:off x="7080250" y="-101600"/>
              <a:ext cx="1607981" cy="5334000"/>
              <a:chOff x="5752118" y="-101600"/>
              <a:chExt cx="1607981" cy="5334000"/>
            </a:xfrm>
          </p:grpSpPr>
          <p:sp>
            <p:nvSpPr>
              <p:cNvPr id="841" name="object 606">
                <a:extLst>
                  <a:ext uri="{FF2B5EF4-FFF2-40B4-BE49-F238E27FC236}">
                    <a16:creationId xmlns:a16="http://schemas.microsoft.com/office/drawing/2014/main" id="{84D28F63-394D-448B-8FCA-07ADCEABBB85}"/>
                  </a:ext>
                </a:extLst>
              </p:cNvPr>
              <p:cNvSpPr/>
              <p:nvPr/>
            </p:nvSpPr>
            <p:spPr>
              <a:xfrm>
                <a:off x="6363762" y="3955310"/>
                <a:ext cx="375022" cy="449902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449902">
                    <a:moveTo>
                      <a:pt x="0" y="449902"/>
                    </a:moveTo>
                    <a:lnTo>
                      <a:pt x="375022" y="449902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449902"/>
                    </a:lnTo>
                    <a:close/>
                  </a:path>
                </a:pathLst>
              </a:custGeom>
              <a:solidFill>
                <a:srgbClr val="5874A3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2" name="object 607">
                <a:extLst>
                  <a:ext uri="{FF2B5EF4-FFF2-40B4-BE49-F238E27FC236}">
                    <a16:creationId xmlns:a16="http://schemas.microsoft.com/office/drawing/2014/main" id="{0A26504C-B731-40B6-8C8E-BA4770A9B8E5}"/>
                  </a:ext>
                </a:extLst>
              </p:cNvPr>
              <p:cNvSpPr/>
              <p:nvPr/>
            </p:nvSpPr>
            <p:spPr>
              <a:xfrm>
                <a:off x="6363762" y="3955310"/>
                <a:ext cx="375022" cy="449902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449902">
                    <a:moveTo>
                      <a:pt x="0" y="449902"/>
                    </a:moveTo>
                    <a:lnTo>
                      <a:pt x="375022" y="449902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449902"/>
                    </a:lnTo>
                    <a:close/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3" name="object 608">
                <a:extLst>
                  <a:ext uri="{FF2B5EF4-FFF2-40B4-BE49-F238E27FC236}">
                    <a16:creationId xmlns:a16="http://schemas.microsoft.com/office/drawing/2014/main" id="{04E4E50C-42CE-484D-AA5A-887BF644CE55}"/>
                  </a:ext>
                </a:extLst>
              </p:cNvPr>
              <p:cNvSpPr/>
              <p:nvPr/>
            </p:nvSpPr>
            <p:spPr>
              <a:xfrm>
                <a:off x="6746439" y="3901250"/>
                <a:ext cx="375022" cy="455287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455287">
                    <a:moveTo>
                      <a:pt x="0" y="455287"/>
                    </a:moveTo>
                    <a:lnTo>
                      <a:pt x="375022" y="455287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455287"/>
                    </a:lnTo>
                    <a:close/>
                  </a:path>
                </a:pathLst>
              </a:custGeom>
              <a:solidFill>
                <a:srgbClr val="CB8863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4" name="object 609">
                <a:extLst>
                  <a:ext uri="{FF2B5EF4-FFF2-40B4-BE49-F238E27FC236}">
                    <a16:creationId xmlns:a16="http://schemas.microsoft.com/office/drawing/2014/main" id="{A83CBE01-30D1-4AD0-B519-54832A3B3294}"/>
                  </a:ext>
                </a:extLst>
              </p:cNvPr>
              <p:cNvSpPr/>
              <p:nvPr/>
            </p:nvSpPr>
            <p:spPr>
              <a:xfrm>
                <a:off x="6746439" y="3901250"/>
                <a:ext cx="375022" cy="455287"/>
              </a:xfrm>
              <a:custGeom>
                <a:avLst/>
                <a:gdLst/>
                <a:ahLst/>
                <a:cxnLst/>
                <a:rect l="l" t="t" r="r" b="b"/>
                <a:pathLst>
                  <a:path w="375022" h="455287">
                    <a:moveTo>
                      <a:pt x="0" y="455287"/>
                    </a:moveTo>
                    <a:lnTo>
                      <a:pt x="375022" y="455287"/>
                    </a:lnTo>
                    <a:lnTo>
                      <a:pt x="375022" y="0"/>
                    </a:lnTo>
                    <a:lnTo>
                      <a:pt x="0" y="0"/>
                    </a:lnTo>
                    <a:lnTo>
                      <a:pt x="0" y="455287"/>
                    </a:lnTo>
                    <a:close/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5" name="object 610">
                <a:extLst>
                  <a:ext uri="{FF2B5EF4-FFF2-40B4-BE49-F238E27FC236}">
                    <a16:creationId xmlns:a16="http://schemas.microsoft.com/office/drawing/2014/main" id="{4145B19E-E5AC-4F0C-966B-CF39E34C7DBA}"/>
                  </a:ext>
                </a:extLst>
              </p:cNvPr>
              <p:cNvSpPr/>
              <p:nvPr/>
            </p:nvSpPr>
            <p:spPr>
              <a:xfrm>
                <a:off x="6551274" y="4405213"/>
                <a:ext cx="0" cy="155063"/>
              </a:xfrm>
              <a:custGeom>
                <a:avLst/>
                <a:gdLst/>
                <a:ahLst/>
                <a:cxnLst/>
                <a:rect l="l" t="t" r="r" b="b"/>
                <a:pathLst>
                  <a:path h="155063">
                    <a:moveTo>
                      <a:pt x="0" y="0"/>
                    </a:moveTo>
                    <a:lnTo>
                      <a:pt x="0" y="155063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6" name="object 611">
                <a:extLst>
                  <a:ext uri="{FF2B5EF4-FFF2-40B4-BE49-F238E27FC236}">
                    <a16:creationId xmlns:a16="http://schemas.microsoft.com/office/drawing/2014/main" id="{6B864865-64A8-46EE-BC5B-911562276F0C}"/>
                  </a:ext>
                </a:extLst>
              </p:cNvPr>
              <p:cNvSpPr/>
              <p:nvPr/>
            </p:nvSpPr>
            <p:spPr>
              <a:xfrm>
                <a:off x="6551274" y="3289707"/>
                <a:ext cx="0" cy="665603"/>
              </a:xfrm>
              <a:custGeom>
                <a:avLst/>
                <a:gdLst/>
                <a:ahLst/>
                <a:cxnLst/>
                <a:rect l="l" t="t" r="r" b="b"/>
                <a:pathLst>
                  <a:path h="665603">
                    <a:moveTo>
                      <a:pt x="0" y="665603"/>
                    </a:moveTo>
                    <a:lnTo>
                      <a:pt x="0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7" name="object 612">
                <a:extLst>
                  <a:ext uri="{FF2B5EF4-FFF2-40B4-BE49-F238E27FC236}">
                    <a16:creationId xmlns:a16="http://schemas.microsoft.com/office/drawing/2014/main" id="{E37C2DD6-3214-48D3-8E36-59491E550A31}"/>
                  </a:ext>
                </a:extLst>
              </p:cNvPr>
              <p:cNvSpPr/>
              <p:nvPr/>
            </p:nvSpPr>
            <p:spPr>
              <a:xfrm>
                <a:off x="6457518" y="4560276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8" name="object 613">
                <a:extLst>
                  <a:ext uri="{FF2B5EF4-FFF2-40B4-BE49-F238E27FC236}">
                    <a16:creationId xmlns:a16="http://schemas.microsoft.com/office/drawing/2014/main" id="{7DD253D6-3BB5-4C3D-B1FD-013091318BD7}"/>
                  </a:ext>
                </a:extLst>
              </p:cNvPr>
              <p:cNvSpPr/>
              <p:nvPr/>
            </p:nvSpPr>
            <p:spPr>
              <a:xfrm>
                <a:off x="6457518" y="3289707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49" name="object 614">
                <a:extLst>
                  <a:ext uri="{FF2B5EF4-FFF2-40B4-BE49-F238E27FC236}">
                    <a16:creationId xmlns:a16="http://schemas.microsoft.com/office/drawing/2014/main" id="{11EF1416-2C56-4F5F-A482-E38CC7536F47}"/>
                  </a:ext>
                </a:extLst>
              </p:cNvPr>
              <p:cNvSpPr/>
              <p:nvPr/>
            </p:nvSpPr>
            <p:spPr>
              <a:xfrm>
                <a:off x="6519524" y="318267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0" name="object 615">
                <a:extLst>
                  <a:ext uri="{FF2B5EF4-FFF2-40B4-BE49-F238E27FC236}">
                    <a16:creationId xmlns:a16="http://schemas.microsoft.com/office/drawing/2014/main" id="{EEE5182D-1FD1-45A1-8679-85995D3A2966}"/>
                  </a:ext>
                </a:extLst>
              </p:cNvPr>
              <p:cNvSpPr/>
              <p:nvPr/>
            </p:nvSpPr>
            <p:spPr>
              <a:xfrm>
                <a:off x="6519524" y="318267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1" name="object 616">
                <a:extLst>
                  <a:ext uri="{FF2B5EF4-FFF2-40B4-BE49-F238E27FC236}">
                    <a16:creationId xmlns:a16="http://schemas.microsoft.com/office/drawing/2014/main" id="{FC18974E-3635-4A5A-8234-8E9826E77D2F}"/>
                  </a:ext>
                </a:extLst>
              </p:cNvPr>
              <p:cNvSpPr/>
              <p:nvPr/>
            </p:nvSpPr>
            <p:spPr>
              <a:xfrm>
                <a:off x="6519524" y="3197556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499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2" name="object 617">
                <a:extLst>
                  <a:ext uri="{FF2B5EF4-FFF2-40B4-BE49-F238E27FC236}">
                    <a16:creationId xmlns:a16="http://schemas.microsoft.com/office/drawing/2014/main" id="{1DB06F25-04B8-4887-B335-8B38295E55E4}"/>
                  </a:ext>
                </a:extLst>
              </p:cNvPr>
              <p:cNvSpPr/>
              <p:nvPr/>
            </p:nvSpPr>
            <p:spPr>
              <a:xfrm>
                <a:off x="6519524" y="3197556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499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3" name="object 618">
                <a:extLst>
                  <a:ext uri="{FF2B5EF4-FFF2-40B4-BE49-F238E27FC236}">
                    <a16:creationId xmlns:a16="http://schemas.microsoft.com/office/drawing/2014/main" id="{35EBF65D-AA3F-4D21-B4BF-85500867FDB3}"/>
                  </a:ext>
                </a:extLst>
              </p:cNvPr>
              <p:cNvSpPr/>
              <p:nvPr/>
            </p:nvSpPr>
            <p:spPr>
              <a:xfrm>
                <a:off x="6933950" y="4356537"/>
                <a:ext cx="0" cy="203739"/>
              </a:xfrm>
              <a:custGeom>
                <a:avLst/>
                <a:gdLst/>
                <a:ahLst/>
                <a:cxnLst/>
                <a:rect l="l" t="t" r="r" b="b"/>
                <a:pathLst>
                  <a:path h="203739">
                    <a:moveTo>
                      <a:pt x="0" y="0"/>
                    </a:moveTo>
                    <a:lnTo>
                      <a:pt x="0" y="203739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4" name="object 619">
                <a:extLst>
                  <a:ext uri="{FF2B5EF4-FFF2-40B4-BE49-F238E27FC236}">
                    <a16:creationId xmlns:a16="http://schemas.microsoft.com/office/drawing/2014/main" id="{26BD3969-57F6-4798-8C4F-084BA706F74A}"/>
                  </a:ext>
                </a:extLst>
              </p:cNvPr>
              <p:cNvSpPr/>
              <p:nvPr/>
            </p:nvSpPr>
            <p:spPr>
              <a:xfrm>
                <a:off x="6933950" y="3273702"/>
                <a:ext cx="0" cy="627547"/>
              </a:xfrm>
              <a:custGeom>
                <a:avLst/>
                <a:gdLst/>
                <a:ahLst/>
                <a:cxnLst/>
                <a:rect l="l" t="t" r="r" b="b"/>
                <a:pathLst>
                  <a:path h="627547">
                    <a:moveTo>
                      <a:pt x="0" y="627547"/>
                    </a:moveTo>
                    <a:lnTo>
                      <a:pt x="0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5" name="object 620">
                <a:extLst>
                  <a:ext uri="{FF2B5EF4-FFF2-40B4-BE49-F238E27FC236}">
                    <a16:creationId xmlns:a16="http://schemas.microsoft.com/office/drawing/2014/main" id="{46830D8A-5E11-4DAD-9B9C-0369250AE9CA}"/>
                  </a:ext>
                </a:extLst>
              </p:cNvPr>
              <p:cNvSpPr/>
              <p:nvPr/>
            </p:nvSpPr>
            <p:spPr>
              <a:xfrm>
                <a:off x="6840195" y="4560276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6" name="object 621">
                <a:extLst>
                  <a:ext uri="{FF2B5EF4-FFF2-40B4-BE49-F238E27FC236}">
                    <a16:creationId xmlns:a16="http://schemas.microsoft.com/office/drawing/2014/main" id="{941D7D1E-151D-4ACA-8526-67AEFED09702}"/>
                  </a:ext>
                </a:extLst>
              </p:cNvPr>
              <p:cNvSpPr/>
              <p:nvPr/>
            </p:nvSpPr>
            <p:spPr>
              <a:xfrm>
                <a:off x="6840195" y="3273702"/>
                <a:ext cx="187511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7511">
                    <a:moveTo>
                      <a:pt x="0" y="0"/>
                    </a:moveTo>
                    <a:lnTo>
                      <a:pt x="187511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7" name="object 622">
                <a:extLst>
                  <a:ext uri="{FF2B5EF4-FFF2-40B4-BE49-F238E27FC236}">
                    <a16:creationId xmlns:a16="http://schemas.microsoft.com/office/drawing/2014/main" id="{DA68AC75-AB37-46C3-9F56-BF1E509716AC}"/>
                  </a:ext>
                </a:extLst>
              </p:cNvPr>
              <p:cNvSpPr/>
              <p:nvPr/>
            </p:nvSpPr>
            <p:spPr>
              <a:xfrm>
                <a:off x="6363762" y="4241262"/>
                <a:ext cx="375022" cy="0"/>
              </a:xfrm>
              <a:custGeom>
                <a:avLst/>
                <a:gdLst/>
                <a:ahLst/>
                <a:cxnLst/>
                <a:rect l="l" t="t" r="r" b="b"/>
                <a:pathLst>
                  <a:path w="375022">
                    <a:moveTo>
                      <a:pt x="0" y="0"/>
                    </a:moveTo>
                    <a:lnTo>
                      <a:pt x="375022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8" name="object 623">
                <a:extLst>
                  <a:ext uri="{FF2B5EF4-FFF2-40B4-BE49-F238E27FC236}">
                    <a16:creationId xmlns:a16="http://schemas.microsoft.com/office/drawing/2014/main" id="{F3C4E01E-DB00-4F56-8DFB-6DA63AB41D83}"/>
                  </a:ext>
                </a:extLst>
              </p:cNvPr>
              <p:cNvSpPr/>
              <p:nvPr/>
            </p:nvSpPr>
            <p:spPr>
              <a:xfrm>
                <a:off x="6746439" y="4228578"/>
                <a:ext cx="375022" cy="0"/>
              </a:xfrm>
              <a:custGeom>
                <a:avLst/>
                <a:gdLst/>
                <a:ahLst/>
                <a:cxnLst/>
                <a:rect l="l" t="t" r="r" b="b"/>
                <a:pathLst>
                  <a:path w="375022">
                    <a:moveTo>
                      <a:pt x="0" y="0"/>
                    </a:moveTo>
                    <a:lnTo>
                      <a:pt x="375022" y="0"/>
                    </a:lnTo>
                  </a:path>
                </a:pathLst>
              </a:custGeom>
              <a:ln w="1905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59" name="object 386">
                <a:extLst>
                  <a:ext uri="{FF2B5EF4-FFF2-40B4-BE49-F238E27FC236}">
                    <a16:creationId xmlns:a16="http://schemas.microsoft.com/office/drawing/2014/main" id="{660AC34A-4D28-4BD6-A7B3-B5CC82CCF8B2}"/>
                  </a:ext>
                </a:extLst>
              </p:cNvPr>
              <p:cNvSpPr/>
              <p:nvPr/>
            </p:nvSpPr>
            <p:spPr>
              <a:xfrm>
                <a:off x="6519524" y="222630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0" name="object 387">
                <a:extLst>
                  <a:ext uri="{FF2B5EF4-FFF2-40B4-BE49-F238E27FC236}">
                    <a16:creationId xmlns:a16="http://schemas.microsoft.com/office/drawing/2014/main" id="{ECCF089C-817C-4BDF-B7D2-795190E1CF09}"/>
                  </a:ext>
                </a:extLst>
              </p:cNvPr>
              <p:cNvSpPr/>
              <p:nvPr/>
            </p:nvSpPr>
            <p:spPr>
              <a:xfrm>
                <a:off x="6519524" y="222630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1" name="object 378">
                <a:extLst>
                  <a:ext uri="{FF2B5EF4-FFF2-40B4-BE49-F238E27FC236}">
                    <a16:creationId xmlns:a16="http://schemas.microsoft.com/office/drawing/2014/main" id="{9CBC702D-5D89-4716-9CDE-9D3DA597A7C0}"/>
                  </a:ext>
                </a:extLst>
              </p:cNvPr>
              <p:cNvSpPr/>
              <p:nvPr/>
            </p:nvSpPr>
            <p:spPr>
              <a:xfrm>
                <a:off x="6902200" y="262901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2" name="object 379">
                <a:extLst>
                  <a:ext uri="{FF2B5EF4-FFF2-40B4-BE49-F238E27FC236}">
                    <a16:creationId xmlns:a16="http://schemas.microsoft.com/office/drawing/2014/main" id="{C4217A28-0F4A-4DFC-AD56-44A140F9A5D9}"/>
                  </a:ext>
                </a:extLst>
              </p:cNvPr>
              <p:cNvSpPr/>
              <p:nvPr/>
            </p:nvSpPr>
            <p:spPr>
              <a:xfrm>
                <a:off x="6902200" y="262901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3" name="object 380">
                <a:extLst>
                  <a:ext uri="{FF2B5EF4-FFF2-40B4-BE49-F238E27FC236}">
                    <a16:creationId xmlns:a16="http://schemas.microsoft.com/office/drawing/2014/main" id="{FA026479-9A5F-4689-A536-8AC7C4BBFE5E}"/>
                  </a:ext>
                </a:extLst>
              </p:cNvPr>
              <p:cNvSpPr/>
              <p:nvPr/>
            </p:nvSpPr>
            <p:spPr>
              <a:xfrm>
                <a:off x="6902200" y="252820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4" name="object 381">
                <a:extLst>
                  <a:ext uri="{FF2B5EF4-FFF2-40B4-BE49-F238E27FC236}">
                    <a16:creationId xmlns:a16="http://schemas.microsoft.com/office/drawing/2014/main" id="{CA2EE5F1-AFED-4AB8-8CE3-B708F1EF63E7}"/>
                  </a:ext>
                </a:extLst>
              </p:cNvPr>
              <p:cNvSpPr/>
              <p:nvPr/>
            </p:nvSpPr>
            <p:spPr>
              <a:xfrm>
                <a:off x="6902200" y="252820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5" name="object 382">
                <a:extLst>
                  <a:ext uri="{FF2B5EF4-FFF2-40B4-BE49-F238E27FC236}">
                    <a16:creationId xmlns:a16="http://schemas.microsoft.com/office/drawing/2014/main" id="{3326DF1D-8195-43C1-B2C0-B67573CD1DDD}"/>
                  </a:ext>
                </a:extLst>
              </p:cNvPr>
              <p:cNvSpPr/>
              <p:nvPr/>
            </p:nvSpPr>
            <p:spPr>
              <a:xfrm>
                <a:off x="6902200" y="27898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6" name="object 383">
                <a:extLst>
                  <a:ext uri="{FF2B5EF4-FFF2-40B4-BE49-F238E27FC236}">
                    <a16:creationId xmlns:a16="http://schemas.microsoft.com/office/drawing/2014/main" id="{D943A140-B8EE-4403-8947-40F4E67C02D9}"/>
                  </a:ext>
                </a:extLst>
              </p:cNvPr>
              <p:cNvSpPr/>
              <p:nvPr/>
            </p:nvSpPr>
            <p:spPr>
              <a:xfrm>
                <a:off x="6902200" y="27898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7" name="object 384">
                <a:extLst>
                  <a:ext uri="{FF2B5EF4-FFF2-40B4-BE49-F238E27FC236}">
                    <a16:creationId xmlns:a16="http://schemas.microsoft.com/office/drawing/2014/main" id="{45184435-7E56-49C5-8095-3705697910BF}"/>
                  </a:ext>
                </a:extLst>
              </p:cNvPr>
              <p:cNvSpPr/>
              <p:nvPr/>
            </p:nvSpPr>
            <p:spPr>
              <a:xfrm>
                <a:off x="6902200" y="27031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8" name="object 385">
                <a:extLst>
                  <a:ext uri="{FF2B5EF4-FFF2-40B4-BE49-F238E27FC236}">
                    <a16:creationId xmlns:a16="http://schemas.microsoft.com/office/drawing/2014/main" id="{300F1CA0-C02D-4EF6-A185-705E7313CCBB}"/>
                  </a:ext>
                </a:extLst>
              </p:cNvPr>
              <p:cNvSpPr/>
              <p:nvPr/>
            </p:nvSpPr>
            <p:spPr>
              <a:xfrm>
                <a:off x="6902200" y="2703129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69" name="object 372">
                <a:extLst>
                  <a:ext uri="{FF2B5EF4-FFF2-40B4-BE49-F238E27FC236}">
                    <a16:creationId xmlns:a16="http://schemas.microsoft.com/office/drawing/2014/main" id="{410B449E-4B94-4FE2-B164-8A5E3609B009}"/>
                  </a:ext>
                </a:extLst>
              </p:cNvPr>
              <p:cNvSpPr/>
              <p:nvPr/>
            </p:nvSpPr>
            <p:spPr>
              <a:xfrm>
                <a:off x="6902200" y="302163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0" name="object 373">
                <a:extLst>
                  <a:ext uri="{FF2B5EF4-FFF2-40B4-BE49-F238E27FC236}">
                    <a16:creationId xmlns:a16="http://schemas.microsoft.com/office/drawing/2014/main" id="{0975B00E-C7B8-4C12-8AFE-9D2888461E16}"/>
                  </a:ext>
                </a:extLst>
              </p:cNvPr>
              <p:cNvSpPr/>
              <p:nvPr/>
            </p:nvSpPr>
            <p:spPr>
              <a:xfrm>
                <a:off x="6902200" y="3021630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1" name="object 374">
                <a:extLst>
                  <a:ext uri="{FF2B5EF4-FFF2-40B4-BE49-F238E27FC236}">
                    <a16:creationId xmlns:a16="http://schemas.microsoft.com/office/drawing/2014/main" id="{1ED3E683-7BA8-4C93-903C-25EF7C1A34F9}"/>
                  </a:ext>
                </a:extLst>
              </p:cNvPr>
              <p:cNvSpPr/>
              <p:nvPr/>
            </p:nvSpPr>
            <p:spPr>
              <a:xfrm>
                <a:off x="6902200" y="313812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2" name="object 375">
                <a:extLst>
                  <a:ext uri="{FF2B5EF4-FFF2-40B4-BE49-F238E27FC236}">
                    <a16:creationId xmlns:a16="http://schemas.microsoft.com/office/drawing/2014/main" id="{C6B5B088-1806-4638-8C8B-7840B84D902C}"/>
                  </a:ext>
                </a:extLst>
              </p:cNvPr>
              <p:cNvSpPr/>
              <p:nvPr/>
            </p:nvSpPr>
            <p:spPr>
              <a:xfrm>
                <a:off x="6902200" y="3138121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3" name="object 376">
                <a:extLst>
                  <a:ext uri="{FF2B5EF4-FFF2-40B4-BE49-F238E27FC236}">
                    <a16:creationId xmlns:a16="http://schemas.microsoft.com/office/drawing/2014/main" id="{8D5AFD56-9284-40BD-B9B5-7C7D1DA64D4B}"/>
                  </a:ext>
                </a:extLst>
              </p:cNvPr>
              <p:cNvSpPr/>
              <p:nvPr/>
            </p:nvSpPr>
            <p:spPr>
              <a:xfrm>
                <a:off x="6902200" y="311156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solidFill>
                <a:srgbClr val="BFBFBF"/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4" name="object 377">
                <a:extLst>
                  <a:ext uri="{FF2B5EF4-FFF2-40B4-BE49-F238E27FC236}">
                    <a16:creationId xmlns:a16="http://schemas.microsoft.com/office/drawing/2014/main" id="{48C6F784-4CA1-4171-927F-7968F5ADBEC1}"/>
                  </a:ext>
                </a:extLst>
              </p:cNvPr>
              <p:cNvSpPr/>
              <p:nvPr/>
            </p:nvSpPr>
            <p:spPr>
              <a:xfrm>
                <a:off x="6902200" y="3111565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31750" y="63500"/>
                    </a:moveTo>
                    <a:lnTo>
                      <a:pt x="40170" y="63500"/>
                    </a:lnTo>
                    <a:lnTo>
                      <a:pt x="48246" y="60154"/>
                    </a:lnTo>
                    <a:lnTo>
                      <a:pt x="54200" y="54200"/>
                    </a:lnTo>
                    <a:lnTo>
                      <a:pt x="60154" y="48246"/>
                    </a:lnTo>
                    <a:lnTo>
                      <a:pt x="63500" y="40170"/>
                    </a:lnTo>
                    <a:lnTo>
                      <a:pt x="63500" y="31750"/>
                    </a:lnTo>
                    <a:lnTo>
                      <a:pt x="63500" y="23329"/>
                    </a:lnTo>
                    <a:lnTo>
                      <a:pt x="60154" y="15253"/>
                    </a:lnTo>
                    <a:lnTo>
                      <a:pt x="54200" y="9299"/>
                    </a:lnTo>
                    <a:lnTo>
                      <a:pt x="48246" y="3345"/>
                    </a:lnTo>
                    <a:lnTo>
                      <a:pt x="40170" y="0"/>
                    </a:lnTo>
                    <a:lnTo>
                      <a:pt x="31750" y="0"/>
                    </a:lnTo>
                    <a:lnTo>
                      <a:pt x="23329" y="0"/>
                    </a:lnTo>
                    <a:lnTo>
                      <a:pt x="15253" y="3345"/>
                    </a:lnTo>
                    <a:lnTo>
                      <a:pt x="9299" y="9299"/>
                    </a:lnTo>
                    <a:lnTo>
                      <a:pt x="3345" y="15253"/>
                    </a:lnTo>
                    <a:lnTo>
                      <a:pt x="0" y="23329"/>
                    </a:lnTo>
                    <a:lnTo>
                      <a:pt x="0" y="31750"/>
                    </a:lnTo>
                    <a:lnTo>
                      <a:pt x="0" y="40170"/>
                    </a:lnTo>
                    <a:lnTo>
                      <a:pt x="3345" y="48246"/>
                    </a:lnTo>
                    <a:lnTo>
                      <a:pt x="9299" y="54200"/>
                    </a:lnTo>
                    <a:lnTo>
                      <a:pt x="15253" y="60154"/>
                    </a:lnTo>
                    <a:lnTo>
                      <a:pt x="23329" y="63500"/>
                    </a:lnTo>
                    <a:lnTo>
                      <a:pt x="31750" y="63500"/>
                    </a:lnTo>
                    <a:close/>
                  </a:path>
                </a:pathLst>
              </a:custGeom>
              <a:ln w="12700">
                <a:solidFill>
                  <a:srgbClr val="4C4C4C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5" name="object 230">
                <a:extLst>
                  <a:ext uri="{FF2B5EF4-FFF2-40B4-BE49-F238E27FC236}">
                    <a16:creationId xmlns:a16="http://schemas.microsoft.com/office/drawing/2014/main" id="{FBB2449C-A068-4DD4-91CC-7E2617D052BA}"/>
                  </a:ext>
                </a:extLst>
              </p:cNvPr>
              <p:cNvSpPr/>
              <p:nvPr/>
            </p:nvSpPr>
            <p:spPr>
              <a:xfrm>
                <a:off x="6487494" y="399216"/>
                <a:ext cx="510235" cy="82844"/>
              </a:xfrm>
              <a:custGeom>
                <a:avLst/>
                <a:gdLst/>
                <a:ahLst/>
                <a:cxnLst/>
                <a:rect l="l" t="t" r="r" b="b"/>
                <a:pathLst>
                  <a:path w="510235" h="82844">
                    <a:moveTo>
                      <a:pt x="0" y="82844"/>
                    </a:moveTo>
                    <a:lnTo>
                      <a:pt x="0" y="0"/>
                    </a:lnTo>
                    <a:lnTo>
                      <a:pt x="510235" y="0"/>
                    </a:lnTo>
                    <a:lnTo>
                      <a:pt x="510235" y="82844"/>
                    </a:lnTo>
                  </a:path>
                </a:pathLst>
              </a:custGeom>
              <a:ln w="19050">
                <a:solidFill>
                  <a:srgbClr val="333333"/>
                </a:solidFill>
              </a:ln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76" name="object 141">
                <a:extLst>
                  <a:ext uri="{FF2B5EF4-FFF2-40B4-BE49-F238E27FC236}">
                    <a16:creationId xmlns:a16="http://schemas.microsoft.com/office/drawing/2014/main" id="{67BD4373-E212-4F1F-AE2D-FE47B59D8055}"/>
                  </a:ext>
                </a:extLst>
              </p:cNvPr>
              <p:cNvSpPr txBox="1"/>
              <p:nvPr/>
            </p:nvSpPr>
            <p:spPr>
              <a:xfrm>
                <a:off x="5752118" y="3846164"/>
                <a:ext cx="93755" cy="351716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77" name="object 130">
                <a:extLst>
                  <a:ext uri="{FF2B5EF4-FFF2-40B4-BE49-F238E27FC236}">
                    <a16:creationId xmlns:a16="http://schemas.microsoft.com/office/drawing/2014/main" id="{CF611573-4A3C-4024-B060-C728BC0F579F}"/>
                  </a:ext>
                </a:extLst>
              </p:cNvPr>
              <p:cNvSpPr txBox="1"/>
              <p:nvPr/>
            </p:nvSpPr>
            <p:spPr>
              <a:xfrm>
                <a:off x="5752118" y="4431502"/>
                <a:ext cx="93755" cy="128774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78" name="object 71">
                <a:extLst>
                  <a:ext uri="{FF2B5EF4-FFF2-40B4-BE49-F238E27FC236}">
                    <a16:creationId xmlns:a16="http://schemas.microsoft.com/office/drawing/2014/main" id="{BB21E66F-98A0-40E2-B99B-12466FE7B2E4}"/>
                  </a:ext>
                </a:extLst>
              </p:cNvPr>
              <p:cNvSpPr txBox="1"/>
              <p:nvPr/>
            </p:nvSpPr>
            <p:spPr>
              <a:xfrm>
                <a:off x="6363762" y="3281704"/>
                <a:ext cx="93755" cy="67360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79" name="object 70">
                <a:extLst>
                  <a:ext uri="{FF2B5EF4-FFF2-40B4-BE49-F238E27FC236}">
                    <a16:creationId xmlns:a16="http://schemas.microsoft.com/office/drawing/2014/main" id="{B4AE1B2F-A580-4B0D-B62C-A30F079E6DAE}"/>
                  </a:ext>
                </a:extLst>
              </p:cNvPr>
              <p:cNvSpPr txBox="1"/>
              <p:nvPr/>
            </p:nvSpPr>
            <p:spPr>
              <a:xfrm>
                <a:off x="6457518" y="3281704"/>
                <a:ext cx="93755" cy="67360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0" name="object 69">
                <a:extLst>
                  <a:ext uri="{FF2B5EF4-FFF2-40B4-BE49-F238E27FC236}">
                    <a16:creationId xmlns:a16="http://schemas.microsoft.com/office/drawing/2014/main" id="{62040F57-F8A1-492C-8CBD-AFB55BF5A2F2}"/>
                  </a:ext>
                </a:extLst>
              </p:cNvPr>
              <p:cNvSpPr txBox="1"/>
              <p:nvPr/>
            </p:nvSpPr>
            <p:spPr>
              <a:xfrm>
                <a:off x="6551274" y="3281704"/>
                <a:ext cx="382676" cy="61954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1" name="object 68">
                <a:extLst>
                  <a:ext uri="{FF2B5EF4-FFF2-40B4-BE49-F238E27FC236}">
                    <a16:creationId xmlns:a16="http://schemas.microsoft.com/office/drawing/2014/main" id="{704167B3-F2E3-4395-A044-0DA407CD2C58}"/>
                  </a:ext>
                </a:extLst>
              </p:cNvPr>
              <p:cNvSpPr txBox="1"/>
              <p:nvPr/>
            </p:nvSpPr>
            <p:spPr>
              <a:xfrm>
                <a:off x="6933950" y="3281704"/>
                <a:ext cx="93755" cy="61954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 dirty="0"/>
              </a:p>
            </p:txBody>
          </p:sp>
          <p:sp>
            <p:nvSpPr>
              <p:cNvPr id="882" name="object 67">
                <a:extLst>
                  <a:ext uri="{FF2B5EF4-FFF2-40B4-BE49-F238E27FC236}">
                    <a16:creationId xmlns:a16="http://schemas.microsoft.com/office/drawing/2014/main" id="{EADB2ECF-C8BC-4CA2-8FFA-EE5D4866943C}"/>
                  </a:ext>
                </a:extLst>
              </p:cNvPr>
              <p:cNvSpPr txBox="1"/>
              <p:nvPr/>
            </p:nvSpPr>
            <p:spPr>
              <a:xfrm>
                <a:off x="7027706" y="3281704"/>
                <a:ext cx="93755" cy="61954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3" name="object 66">
                <a:extLst>
                  <a:ext uri="{FF2B5EF4-FFF2-40B4-BE49-F238E27FC236}">
                    <a16:creationId xmlns:a16="http://schemas.microsoft.com/office/drawing/2014/main" id="{731A0069-332D-4EAF-A81F-3A387FC31EE7}"/>
                  </a:ext>
                </a:extLst>
              </p:cNvPr>
              <p:cNvSpPr txBox="1"/>
              <p:nvPr/>
            </p:nvSpPr>
            <p:spPr>
              <a:xfrm>
                <a:off x="6551274" y="3901250"/>
                <a:ext cx="191338" cy="54060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84" name="object 65">
                <a:extLst>
                  <a:ext uri="{FF2B5EF4-FFF2-40B4-BE49-F238E27FC236}">
                    <a16:creationId xmlns:a16="http://schemas.microsoft.com/office/drawing/2014/main" id="{48458FBF-94DD-49FB-9E76-3C6FA2086E56}"/>
                  </a:ext>
                </a:extLst>
              </p:cNvPr>
              <p:cNvSpPr txBox="1"/>
              <p:nvPr/>
            </p:nvSpPr>
            <p:spPr>
              <a:xfrm>
                <a:off x="6742612" y="3901250"/>
                <a:ext cx="378849" cy="333670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5" name="object 64">
                <a:extLst>
                  <a:ext uri="{FF2B5EF4-FFF2-40B4-BE49-F238E27FC236}">
                    <a16:creationId xmlns:a16="http://schemas.microsoft.com/office/drawing/2014/main" id="{0C844AA4-F618-4A2D-AE02-3AF2C3F4E6F2}"/>
                  </a:ext>
                </a:extLst>
              </p:cNvPr>
              <p:cNvSpPr txBox="1"/>
              <p:nvPr/>
            </p:nvSpPr>
            <p:spPr>
              <a:xfrm>
                <a:off x="6363762" y="3955310"/>
                <a:ext cx="378849" cy="27960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6" name="object 63">
                <a:extLst>
                  <a:ext uri="{FF2B5EF4-FFF2-40B4-BE49-F238E27FC236}">
                    <a16:creationId xmlns:a16="http://schemas.microsoft.com/office/drawing/2014/main" id="{155C02F5-7D00-4869-B32A-D34898F2CE2D}"/>
                  </a:ext>
                </a:extLst>
              </p:cNvPr>
              <p:cNvSpPr txBox="1"/>
              <p:nvPr/>
            </p:nvSpPr>
            <p:spPr>
              <a:xfrm>
                <a:off x="6363762" y="4234920"/>
                <a:ext cx="378849" cy="170292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87" name="object 62">
                <a:extLst>
                  <a:ext uri="{FF2B5EF4-FFF2-40B4-BE49-F238E27FC236}">
                    <a16:creationId xmlns:a16="http://schemas.microsoft.com/office/drawing/2014/main" id="{11767746-48DB-4F03-864F-A0953054F446}"/>
                  </a:ext>
                </a:extLst>
              </p:cNvPr>
              <p:cNvSpPr txBox="1"/>
              <p:nvPr/>
            </p:nvSpPr>
            <p:spPr>
              <a:xfrm>
                <a:off x="6742612" y="4234920"/>
                <a:ext cx="378849" cy="121617"/>
              </a:xfrm>
              <a:prstGeom prst="rect">
                <a:avLst/>
              </a:prstGeom>
            </p:spPr>
            <p:txBody>
              <a:bodyPr wrap="square" lIns="0" tIns="967" rIns="0" bIns="0" rtlCol="0">
                <a:noAutofit/>
              </a:bodyPr>
              <a:lstStyle/>
              <a:p>
                <a:pPr marL="25400">
                  <a:lnSpc>
                    <a:spcPts val="950"/>
                  </a:lnSpc>
                </a:pPr>
                <a:endParaRPr sz="950"/>
              </a:p>
            </p:txBody>
          </p:sp>
          <p:sp>
            <p:nvSpPr>
              <p:cNvPr id="888" name="object 61">
                <a:extLst>
                  <a:ext uri="{FF2B5EF4-FFF2-40B4-BE49-F238E27FC236}">
                    <a16:creationId xmlns:a16="http://schemas.microsoft.com/office/drawing/2014/main" id="{1DBBF5E2-6590-4D34-8F1B-4EB0DF62A3C7}"/>
                  </a:ext>
                </a:extLst>
              </p:cNvPr>
              <p:cNvSpPr txBox="1"/>
              <p:nvPr/>
            </p:nvSpPr>
            <p:spPr>
              <a:xfrm>
                <a:off x="6742612" y="4356537"/>
                <a:ext cx="97582" cy="4867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89" name="object 60">
                <a:extLst>
                  <a:ext uri="{FF2B5EF4-FFF2-40B4-BE49-F238E27FC236}">
                    <a16:creationId xmlns:a16="http://schemas.microsoft.com/office/drawing/2014/main" id="{39EC4ED2-8F1C-473A-AD29-9832FE63913F}"/>
                  </a:ext>
                </a:extLst>
              </p:cNvPr>
              <p:cNvSpPr txBox="1"/>
              <p:nvPr/>
            </p:nvSpPr>
            <p:spPr>
              <a:xfrm>
                <a:off x="6840195" y="4356537"/>
                <a:ext cx="93755" cy="20373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0" name="object 59">
                <a:extLst>
                  <a:ext uri="{FF2B5EF4-FFF2-40B4-BE49-F238E27FC236}">
                    <a16:creationId xmlns:a16="http://schemas.microsoft.com/office/drawing/2014/main" id="{B40534D4-87EC-4EFD-890A-E03E48CA1271}"/>
                  </a:ext>
                </a:extLst>
              </p:cNvPr>
              <p:cNvSpPr txBox="1"/>
              <p:nvPr/>
            </p:nvSpPr>
            <p:spPr>
              <a:xfrm>
                <a:off x="6933950" y="4356537"/>
                <a:ext cx="93755" cy="20373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1" name="object 58">
                <a:extLst>
                  <a:ext uri="{FF2B5EF4-FFF2-40B4-BE49-F238E27FC236}">
                    <a16:creationId xmlns:a16="http://schemas.microsoft.com/office/drawing/2014/main" id="{C348097F-2D48-4A5A-8D54-1EF27FCF5525}"/>
                  </a:ext>
                </a:extLst>
              </p:cNvPr>
              <p:cNvSpPr txBox="1"/>
              <p:nvPr/>
            </p:nvSpPr>
            <p:spPr>
              <a:xfrm>
                <a:off x="7027706" y="4356537"/>
                <a:ext cx="93755" cy="203739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2" name="object 57">
                <a:extLst>
                  <a:ext uri="{FF2B5EF4-FFF2-40B4-BE49-F238E27FC236}">
                    <a16:creationId xmlns:a16="http://schemas.microsoft.com/office/drawing/2014/main" id="{567A283D-F49D-431C-9CC1-6C4717E6254E}"/>
                  </a:ext>
                </a:extLst>
              </p:cNvPr>
              <p:cNvSpPr txBox="1"/>
              <p:nvPr/>
            </p:nvSpPr>
            <p:spPr>
              <a:xfrm>
                <a:off x="6363762" y="4405213"/>
                <a:ext cx="93755" cy="155063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3" name="object 56">
                <a:extLst>
                  <a:ext uri="{FF2B5EF4-FFF2-40B4-BE49-F238E27FC236}">
                    <a16:creationId xmlns:a16="http://schemas.microsoft.com/office/drawing/2014/main" id="{7E7AC637-291A-410E-AB1E-5108CEB22F9D}"/>
                  </a:ext>
                </a:extLst>
              </p:cNvPr>
              <p:cNvSpPr txBox="1"/>
              <p:nvPr/>
            </p:nvSpPr>
            <p:spPr>
              <a:xfrm>
                <a:off x="6457518" y="4405213"/>
                <a:ext cx="93755" cy="155063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4" name="object 55">
                <a:extLst>
                  <a:ext uri="{FF2B5EF4-FFF2-40B4-BE49-F238E27FC236}">
                    <a16:creationId xmlns:a16="http://schemas.microsoft.com/office/drawing/2014/main" id="{412541AC-4B2C-473D-A91E-DA1D1A71A49F}"/>
                  </a:ext>
                </a:extLst>
              </p:cNvPr>
              <p:cNvSpPr txBox="1"/>
              <p:nvPr/>
            </p:nvSpPr>
            <p:spPr>
              <a:xfrm>
                <a:off x="6551274" y="4405213"/>
                <a:ext cx="93755" cy="155063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5" name="object 54">
                <a:extLst>
                  <a:ext uri="{FF2B5EF4-FFF2-40B4-BE49-F238E27FC236}">
                    <a16:creationId xmlns:a16="http://schemas.microsoft.com/office/drawing/2014/main" id="{F6E03251-82A3-43AC-A1B1-457A3C68B91B}"/>
                  </a:ext>
                </a:extLst>
              </p:cNvPr>
              <p:cNvSpPr txBox="1"/>
              <p:nvPr/>
            </p:nvSpPr>
            <p:spPr>
              <a:xfrm>
                <a:off x="6645030" y="4405213"/>
                <a:ext cx="195164" cy="155063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marL="25400">
                  <a:lnSpc>
                    <a:spcPts val="1000"/>
                  </a:lnSpc>
                </a:pPr>
                <a:endParaRPr sz="1000"/>
              </a:p>
            </p:txBody>
          </p:sp>
          <p:sp>
            <p:nvSpPr>
              <p:cNvPr id="896" name="object 7">
                <a:extLst>
                  <a:ext uri="{FF2B5EF4-FFF2-40B4-BE49-F238E27FC236}">
                    <a16:creationId xmlns:a16="http://schemas.microsoft.com/office/drawing/2014/main" id="{92DF8AD9-D534-4B2E-A5F5-BE25C4D0CBED}"/>
                  </a:ext>
                </a:extLst>
              </p:cNvPr>
              <p:cNvSpPr txBox="1"/>
              <p:nvPr/>
            </p:nvSpPr>
            <p:spPr>
              <a:xfrm>
                <a:off x="6487494" y="399216"/>
                <a:ext cx="510235" cy="82844"/>
              </a:xfrm>
              <a:prstGeom prst="rect">
                <a:avLst/>
              </a:prstGeom>
            </p:spPr>
            <p:txBody>
              <a:bodyPr wrap="square" lIns="0" tIns="294" rIns="0" bIns="0" rtlCol="0">
                <a:noAutofit/>
              </a:bodyPr>
              <a:lstStyle/>
              <a:p>
                <a:pPr marL="25400">
                  <a:lnSpc>
                    <a:spcPts val="650"/>
                  </a:lnSpc>
                </a:pPr>
                <a:endParaRPr sz="650"/>
              </a:p>
            </p:txBody>
          </p:sp>
          <p:sp>
            <p:nvSpPr>
              <p:cNvPr id="897" name="TextBox 896">
                <a:extLst>
                  <a:ext uri="{FF2B5EF4-FFF2-40B4-BE49-F238E27FC236}">
                    <a16:creationId xmlns:a16="http://schemas.microsoft.com/office/drawing/2014/main" id="{92E3FAD1-8897-4CAD-877F-75CDF869102E}"/>
                  </a:ext>
                </a:extLst>
              </p:cNvPr>
              <p:cNvSpPr txBox="1"/>
              <p:nvPr/>
            </p:nvSpPr>
            <p:spPr>
              <a:xfrm>
                <a:off x="6410639" y="-101600"/>
                <a:ext cx="53732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000" dirty="0"/>
                  <a:t>ns</a:t>
                </a:r>
              </a:p>
            </p:txBody>
          </p:sp>
          <p:sp>
            <p:nvSpPr>
              <p:cNvPr id="898" name="TextBox 897">
                <a:extLst>
                  <a:ext uri="{FF2B5EF4-FFF2-40B4-BE49-F238E27FC236}">
                    <a16:creationId xmlns:a16="http://schemas.microsoft.com/office/drawing/2014/main" id="{7727DC75-8C6D-4AC3-BCEE-60CCA3E0E39F}"/>
                  </a:ext>
                </a:extLst>
              </p:cNvPr>
              <p:cNvSpPr txBox="1"/>
              <p:nvPr/>
            </p:nvSpPr>
            <p:spPr>
              <a:xfrm>
                <a:off x="6074170" y="4678402"/>
                <a:ext cx="128592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000" dirty="0"/>
                  <a:t>p-8568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293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946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28</Words>
  <Application>Microsoft Office PowerPoint</Application>
  <PresentationFormat>Custom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Shen Wanxiang</cp:lastModifiedBy>
  <cp:revision>1</cp:revision>
  <dcterms:modified xsi:type="dcterms:W3CDTF">2021-07-30T07:53:53Z</dcterms:modified>
</cp:coreProperties>
</file>